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8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67DAC6-EB90-480C-B2F2-06D09C0BCE09}"/>
              </a:ext>
            </a:extLst>
          </p:cNvPr>
          <p:cNvPicPr>
            <a:picLocks noChangeAspect="1"/>
          </p:cNvPicPr>
          <p:nvPr/>
        </p:nvPicPr>
        <p:blipFill>
          <a:blip r:embed="rId2"/>
          <a:stretch>
            <a:fillRect/>
          </a:stretch>
        </p:blipFill>
        <p:spPr>
          <a:xfrm>
            <a:off x="2243724" y="835405"/>
            <a:ext cx="7901397" cy="6178858"/>
          </a:xfrm>
          <a:prstGeom prst="rect">
            <a:avLst/>
          </a:prstGeom>
        </p:spPr>
      </p:pic>
      <p:sp>
        <p:nvSpPr>
          <p:cNvPr id="3" name="Subtitle 2"/>
          <p:cNvSpPr>
            <a:spLocks noGrp="1"/>
          </p:cNvSpPr>
          <p:nvPr>
            <p:ph type="subTitle" idx="1"/>
          </p:nvPr>
        </p:nvSpPr>
        <p:spPr>
          <a:xfrm>
            <a:off x="1633491" y="193013"/>
            <a:ext cx="9291961" cy="930773"/>
          </a:xfrm>
        </p:spPr>
        <p:txBody>
          <a:bodyPr>
            <a:normAutofit/>
          </a:bodyPr>
          <a:lstStyle/>
          <a:p>
            <a:r>
              <a:rPr lang="en-US" sz="4000" dirty="0">
                <a:latin typeface="Letter-join Plus 8" panose="02000505000000020003" pitchFamily="50" charset="0"/>
              </a:rPr>
              <a:t>Monday 1</a:t>
            </a:r>
            <a:r>
              <a:rPr lang="en-US" sz="4000" baseline="30000" dirty="0">
                <a:latin typeface="Letter-join Plus 8" panose="02000505000000020003" pitchFamily="50" charset="0"/>
              </a:rPr>
              <a:t>st</a:t>
            </a:r>
            <a:r>
              <a:rPr lang="en-US" sz="4000" dirty="0">
                <a:latin typeface="Letter-join Plus 8" panose="02000505000000020003" pitchFamily="50" charset="0"/>
              </a:rPr>
              <a:t> March 2021</a:t>
            </a:r>
          </a:p>
        </p:txBody>
      </p:sp>
    </p:spTree>
    <p:extLst>
      <p:ext uri="{BB962C8B-B14F-4D97-AF65-F5344CB8AC3E}">
        <p14:creationId xmlns:p14="http://schemas.microsoft.com/office/powerpoint/2010/main" val="33505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565-AFAB-4A3D-990A-D29BCF12CD5A}"/>
              </a:ext>
            </a:extLst>
          </p:cNvPr>
          <p:cNvSpPr>
            <a:spLocks noGrp="1"/>
          </p:cNvSpPr>
          <p:nvPr>
            <p:ph type="title"/>
          </p:nvPr>
        </p:nvSpPr>
        <p:spPr>
          <a:xfrm>
            <a:off x="816746" y="184451"/>
            <a:ext cx="10515600" cy="1325563"/>
          </a:xfrm>
        </p:spPr>
        <p:txBody>
          <a:bodyPr/>
          <a:lstStyle/>
          <a:p>
            <a:pPr algn="ctr"/>
            <a:r>
              <a:rPr lang="en-GB" u="sng" dirty="0"/>
              <a:t>Enjoy Hygge Day!</a:t>
            </a:r>
          </a:p>
        </p:txBody>
      </p:sp>
      <p:sp>
        <p:nvSpPr>
          <p:cNvPr id="9" name="Content Placeholder 8">
            <a:extLst>
              <a:ext uri="{FF2B5EF4-FFF2-40B4-BE49-F238E27FC236}">
                <a16:creationId xmlns:a16="http://schemas.microsoft.com/office/drawing/2014/main" id="{A2A53576-D6CE-4349-99BC-32E9B662F5E5}"/>
              </a:ext>
            </a:extLst>
          </p:cNvPr>
          <p:cNvSpPr>
            <a:spLocks noGrp="1"/>
          </p:cNvSpPr>
          <p:nvPr>
            <p:ph idx="1"/>
          </p:nvPr>
        </p:nvSpPr>
        <p:spPr>
          <a:xfrm>
            <a:off x="859654" y="1408375"/>
            <a:ext cx="10515600" cy="4351338"/>
          </a:xfrm>
        </p:spPr>
        <p:txBody>
          <a:bodyPr>
            <a:normAutofit lnSpcReduction="10000"/>
          </a:bodyPr>
          <a:lstStyle/>
          <a:p>
            <a:pPr marL="0" indent="0" algn="ctr">
              <a:buNone/>
            </a:pPr>
            <a:r>
              <a:rPr lang="en-GB" dirty="0"/>
              <a:t>Go to Purple mash to find  activity sheets</a:t>
            </a:r>
          </a:p>
          <a:p>
            <a:pPr marL="0" indent="0" algn="ctr">
              <a:buNone/>
            </a:pPr>
            <a:endParaRPr lang="en-GB" dirty="0"/>
          </a:p>
          <a:p>
            <a:pPr marL="0" indent="0" algn="ctr">
              <a:buNone/>
            </a:pPr>
            <a:r>
              <a:rPr lang="en-GB"/>
              <a:t>Read books </a:t>
            </a:r>
            <a:r>
              <a:rPr lang="en-GB" dirty="0"/>
              <a:t>or comics</a:t>
            </a:r>
          </a:p>
          <a:p>
            <a:pPr marL="0" indent="0" algn="ctr">
              <a:buNone/>
            </a:pPr>
            <a:r>
              <a:rPr lang="en-GB" dirty="0"/>
              <a:t>Draw or paint</a:t>
            </a:r>
          </a:p>
          <a:p>
            <a:pPr marL="0" indent="0" algn="ctr">
              <a:buNone/>
            </a:pPr>
            <a:r>
              <a:rPr lang="en-GB" dirty="0"/>
              <a:t>Play board games</a:t>
            </a:r>
          </a:p>
          <a:p>
            <a:pPr marL="0" indent="0" algn="ctr">
              <a:buNone/>
            </a:pPr>
            <a:r>
              <a:rPr lang="en-GB" dirty="0"/>
              <a:t>Watch a favourite family film</a:t>
            </a:r>
          </a:p>
          <a:p>
            <a:pPr marL="0" indent="0" algn="ctr">
              <a:buNone/>
            </a:pPr>
            <a:r>
              <a:rPr lang="en-GB" dirty="0"/>
              <a:t>Enjoy the fresh air with your family</a:t>
            </a:r>
          </a:p>
          <a:p>
            <a:pPr marL="0" indent="0" algn="ctr">
              <a:buNone/>
            </a:pPr>
            <a:endParaRPr lang="en-GB" dirty="0"/>
          </a:p>
          <a:p>
            <a:pPr marL="0" indent="0" algn="ctr">
              <a:buNone/>
            </a:pPr>
            <a:r>
              <a:rPr lang="en-GB" dirty="0"/>
              <a:t>Do whatever makes you feel happy and content!</a:t>
            </a:r>
          </a:p>
          <a:p>
            <a:pPr marL="0" indent="0" algn="ctr">
              <a:buNone/>
            </a:pPr>
            <a:endParaRPr lang="en-GB" dirty="0"/>
          </a:p>
        </p:txBody>
      </p:sp>
      <p:pic>
        <p:nvPicPr>
          <p:cNvPr id="5" name="Picture 4">
            <a:extLst>
              <a:ext uri="{FF2B5EF4-FFF2-40B4-BE49-F238E27FC236}">
                <a16:creationId xmlns:a16="http://schemas.microsoft.com/office/drawing/2014/main" id="{BFFE98A4-6A76-4058-9F13-F9AE0E9537B8}"/>
              </a:ext>
            </a:extLst>
          </p:cNvPr>
          <p:cNvPicPr>
            <a:picLocks noChangeAspect="1"/>
          </p:cNvPicPr>
          <p:nvPr/>
        </p:nvPicPr>
        <p:blipFill>
          <a:blip r:embed="rId2"/>
          <a:stretch>
            <a:fillRect/>
          </a:stretch>
        </p:blipFill>
        <p:spPr>
          <a:xfrm>
            <a:off x="0" y="208549"/>
            <a:ext cx="2952750" cy="3867150"/>
          </a:xfrm>
          <a:prstGeom prst="rect">
            <a:avLst/>
          </a:prstGeom>
        </p:spPr>
      </p:pic>
      <p:pic>
        <p:nvPicPr>
          <p:cNvPr id="6" name="Picture 5">
            <a:extLst>
              <a:ext uri="{FF2B5EF4-FFF2-40B4-BE49-F238E27FC236}">
                <a16:creationId xmlns:a16="http://schemas.microsoft.com/office/drawing/2014/main" id="{2B735299-F562-4D38-8840-B08BE58F3FB4}"/>
              </a:ext>
            </a:extLst>
          </p:cNvPr>
          <p:cNvPicPr>
            <a:picLocks noChangeAspect="1"/>
          </p:cNvPicPr>
          <p:nvPr/>
        </p:nvPicPr>
        <p:blipFill>
          <a:blip r:embed="rId3"/>
          <a:stretch>
            <a:fillRect/>
          </a:stretch>
        </p:blipFill>
        <p:spPr>
          <a:xfrm>
            <a:off x="9014533" y="1808749"/>
            <a:ext cx="2971800" cy="2266950"/>
          </a:xfrm>
          <a:prstGeom prst="rect">
            <a:avLst/>
          </a:prstGeom>
        </p:spPr>
      </p:pic>
    </p:spTree>
    <p:extLst>
      <p:ext uri="{BB962C8B-B14F-4D97-AF65-F5344CB8AC3E}">
        <p14:creationId xmlns:p14="http://schemas.microsoft.com/office/powerpoint/2010/main" val="174487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48773" y="471321"/>
            <a:ext cx="3724755" cy="4910491"/>
          </a:xfrm>
          <a:prstGeom prst="rect">
            <a:avLst/>
          </a:prstGeom>
        </p:spPr>
      </p:pic>
      <p:pic>
        <p:nvPicPr>
          <p:cNvPr id="3" name="Picture 2"/>
          <p:cNvPicPr>
            <a:picLocks noChangeAspect="1"/>
          </p:cNvPicPr>
          <p:nvPr/>
        </p:nvPicPr>
        <p:blipFill>
          <a:blip r:embed="rId5"/>
          <a:stretch>
            <a:fillRect/>
          </a:stretch>
        </p:blipFill>
        <p:spPr>
          <a:xfrm>
            <a:off x="4088346" y="471321"/>
            <a:ext cx="3650244" cy="5259900"/>
          </a:xfrm>
          <a:prstGeom prst="rect">
            <a:avLst/>
          </a:prstGeom>
        </p:spPr>
      </p:pic>
      <p:pic>
        <p:nvPicPr>
          <p:cNvPr id="4" name="Picture 3"/>
          <p:cNvPicPr>
            <a:picLocks noChangeAspect="1"/>
          </p:cNvPicPr>
          <p:nvPr/>
        </p:nvPicPr>
        <p:blipFill>
          <a:blip r:embed="rId6"/>
          <a:stretch>
            <a:fillRect/>
          </a:stretch>
        </p:blipFill>
        <p:spPr>
          <a:xfrm>
            <a:off x="8064567" y="471321"/>
            <a:ext cx="3766287" cy="4263487"/>
          </a:xfrm>
          <a:prstGeom prst="rect">
            <a:avLst/>
          </a:prstGeom>
        </p:spPr>
      </p:pic>
      <p:pic>
        <p:nvPicPr>
          <p:cNvPr id="5" name="Picture 4"/>
          <p:cNvPicPr>
            <a:picLocks noChangeAspect="1"/>
          </p:cNvPicPr>
          <p:nvPr/>
        </p:nvPicPr>
        <p:blipFill>
          <a:blip r:embed="rId7"/>
          <a:stretch>
            <a:fillRect/>
          </a:stretch>
        </p:blipFill>
        <p:spPr>
          <a:xfrm>
            <a:off x="1814569" y="1246915"/>
            <a:ext cx="793161" cy="335568"/>
          </a:xfrm>
          <a:prstGeom prst="rect">
            <a:avLst/>
          </a:prstGeom>
        </p:spPr>
      </p:pic>
      <p:pic>
        <p:nvPicPr>
          <p:cNvPr id="17410" name="Picture 2" descr="Why You Should Never Put Potato Peels Down The D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304" y="505831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8559279" y="4734808"/>
            <a:ext cx="2692630" cy="1657003"/>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370734" y="5963093"/>
            <a:ext cx="609600" cy="609600"/>
          </a:xfrm>
          <a:prstGeom prst="rect">
            <a:avLst/>
          </a:prstGeom>
        </p:spPr>
      </p:pic>
    </p:spTree>
    <p:extLst>
      <p:ext uri="{BB962C8B-B14F-4D97-AF65-F5344CB8AC3E}">
        <p14:creationId xmlns:p14="http://schemas.microsoft.com/office/powerpoint/2010/main" val="6576208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90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109</Words>
  <Application>Microsoft Office PowerPoint</Application>
  <PresentationFormat>Widescreen</PresentationFormat>
  <Paragraphs>16</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Letter-join Plus 8</vt:lpstr>
      <vt:lpstr>Office Theme</vt:lpstr>
      <vt:lpstr>PowerPoint Presentation</vt:lpstr>
      <vt:lpstr>Enjoy Hygge Day!</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100</cp:revision>
  <dcterms:created xsi:type="dcterms:W3CDTF">2021-01-08T11:27:35Z</dcterms:created>
  <dcterms:modified xsi:type="dcterms:W3CDTF">2021-02-28T08:23:25Z</dcterms:modified>
</cp:coreProperties>
</file>