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6" r:id="rId5"/>
    <p:sldMasterId id="2147483796" r:id="rId6"/>
    <p:sldMasterId id="2147483690" r:id="rId7"/>
    <p:sldMasterId id="2147483771" r:id="rId8"/>
    <p:sldMasterId id="2147483716" r:id="rId9"/>
    <p:sldMasterId id="2147483833" r:id="rId10"/>
  </p:sldMasterIdLst>
  <p:notesMasterIdLst>
    <p:notesMasterId r:id="rId17"/>
  </p:notesMasterIdLst>
  <p:handoutMasterIdLst>
    <p:handoutMasterId r:id="rId18"/>
  </p:handoutMasterIdLst>
  <p:sldIdLst>
    <p:sldId id="323" r:id="rId11"/>
    <p:sldId id="339" r:id="rId12"/>
    <p:sldId id="351" r:id="rId13"/>
    <p:sldId id="355" r:id="rId14"/>
    <p:sldId id="356" r:id="rId15"/>
    <p:sldId id="34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600"/>
    <a:srgbClr val="00B9E5"/>
    <a:srgbClr val="CBD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9980A-D622-1D29-B09F-1859145F3820}" v="11" dt="2021-02-03T09:29:31.512"/>
    <p1510:client id="{A103BCBE-CA24-A788-E00F-B31ADB5BABE7}" v="105" dt="2021-02-02T12:25:36.791"/>
    <p1510:client id="{D8547CF3-4896-793A-74C2-62B13AF3BFCB}" v="223" dt="2021-02-03T15:34:16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8" autoAdjust="0"/>
    <p:restoredTop sz="65967" autoAdjust="0"/>
  </p:normalViewPr>
  <p:slideViewPr>
    <p:cSldViewPr snapToGrid="0">
      <p:cViewPr varScale="1">
        <p:scale>
          <a:sx n="58" d="100"/>
          <a:sy n="58" d="100"/>
        </p:scale>
        <p:origin x="1584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ysi Dimaki" userId="S::chrysi.dimaki@fairtrade.org.uk::8e809805-0b41-4d9c-93a5-ff652c2e0316" providerId="AD" clId="Web-{D8547CF3-4896-793A-74C2-62B13AF3BFCB}"/>
    <pc:docChg chg="modSld">
      <pc:chgData name="Chrysi Dimaki" userId="S::chrysi.dimaki@fairtrade.org.uk::8e809805-0b41-4d9c-93a5-ff652c2e0316" providerId="AD" clId="Web-{D8547CF3-4896-793A-74C2-62B13AF3BFCB}" dt="2021-02-03T15:34:16.608" v="109" actId="1076"/>
      <pc:docMkLst>
        <pc:docMk/>
      </pc:docMkLst>
      <pc:sldChg chg="modSp">
        <pc:chgData name="Chrysi Dimaki" userId="S::chrysi.dimaki@fairtrade.org.uk::8e809805-0b41-4d9c-93a5-ff652c2e0316" providerId="AD" clId="Web-{D8547CF3-4896-793A-74C2-62B13AF3BFCB}" dt="2021-02-03T15:34:16.608" v="109" actId="1076"/>
        <pc:sldMkLst>
          <pc:docMk/>
          <pc:sldMk cId="387494690" sldId="321"/>
        </pc:sldMkLst>
        <pc:spChg chg="mod">
          <ac:chgData name="Chrysi Dimaki" userId="S::chrysi.dimaki@fairtrade.org.uk::8e809805-0b41-4d9c-93a5-ff652c2e0316" providerId="AD" clId="Web-{D8547CF3-4896-793A-74C2-62B13AF3BFCB}" dt="2021-02-03T15:34:16.608" v="109" actId="1076"/>
          <ac:spMkLst>
            <pc:docMk/>
            <pc:sldMk cId="387494690" sldId="321"/>
            <ac:spMk id="10" creationId="{00000000-0000-0000-0000-000000000000}"/>
          </ac:spMkLst>
        </pc:spChg>
      </pc:sldChg>
      <pc:sldChg chg="modSp">
        <pc:chgData name="Chrysi Dimaki" userId="S::chrysi.dimaki@fairtrade.org.uk::8e809805-0b41-4d9c-93a5-ff652c2e0316" providerId="AD" clId="Web-{D8547CF3-4896-793A-74C2-62B13AF3BFCB}" dt="2021-02-03T09:30:15.278" v="85" actId="20577"/>
        <pc:sldMkLst>
          <pc:docMk/>
          <pc:sldMk cId="4027778426" sldId="337"/>
        </pc:sldMkLst>
        <pc:spChg chg="mod">
          <ac:chgData name="Chrysi Dimaki" userId="S::chrysi.dimaki@fairtrade.org.uk::8e809805-0b41-4d9c-93a5-ff652c2e0316" providerId="AD" clId="Web-{D8547CF3-4896-793A-74C2-62B13AF3BFCB}" dt="2021-02-03T09:30:15.278" v="85" actId="20577"/>
          <ac:spMkLst>
            <pc:docMk/>
            <pc:sldMk cId="4027778426" sldId="337"/>
            <ac:spMk id="4" creationId="{00000000-0000-0000-0000-000000000000}"/>
          </ac:spMkLst>
        </pc:spChg>
      </pc:sldChg>
      <pc:sldChg chg="modSp">
        <pc:chgData name="Chrysi Dimaki" userId="S::chrysi.dimaki@fairtrade.org.uk::8e809805-0b41-4d9c-93a5-ff652c2e0316" providerId="AD" clId="Web-{D8547CF3-4896-793A-74C2-62B13AF3BFCB}" dt="2021-02-03T09:26:48.545" v="13" actId="20577"/>
        <pc:sldMkLst>
          <pc:docMk/>
          <pc:sldMk cId="4144814013" sldId="339"/>
        </pc:sldMkLst>
        <pc:spChg chg="mod">
          <ac:chgData name="Chrysi Dimaki" userId="S::chrysi.dimaki@fairtrade.org.uk::8e809805-0b41-4d9c-93a5-ff652c2e0316" providerId="AD" clId="Web-{D8547CF3-4896-793A-74C2-62B13AF3BFCB}" dt="2021-02-03T09:26:48.545" v="13" actId="20577"/>
          <ac:spMkLst>
            <pc:docMk/>
            <pc:sldMk cId="4144814013" sldId="339"/>
            <ac:spMk id="2" creationId="{00000000-0000-0000-0000-000000000000}"/>
          </ac:spMkLst>
        </pc:spChg>
      </pc:sldChg>
      <pc:sldChg chg="modSp">
        <pc:chgData name="Chrysi Dimaki" userId="S::chrysi.dimaki@fairtrade.org.uk::8e809805-0b41-4d9c-93a5-ff652c2e0316" providerId="AD" clId="Web-{D8547CF3-4896-793A-74C2-62B13AF3BFCB}" dt="2021-02-03T09:26:18.936" v="12" actId="20577"/>
        <pc:sldMkLst>
          <pc:docMk/>
          <pc:sldMk cId="1935572388" sldId="340"/>
        </pc:sldMkLst>
        <pc:spChg chg="mod">
          <ac:chgData name="Chrysi Dimaki" userId="S::chrysi.dimaki@fairtrade.org.uk::8e809805-0b41-4d9c-93a5-ff652c2e0316" providerId="AD" clId="Web-{D8547CF3-4896-793A-74C2-62B13AF3BFCB}" dt="2021-02-03T09:26:18.936" v="12" actId="20577"/>
          <ac:spMkLst>
            <pc:docMk/>
            <pc:sldMk cId="1935572388" sldId="340"/>
            <ac:spMk id="2" creationId="{00000000-0000-0000-0000-000000000000}"/>
          </ac:spMkLst>
        </pc:spChg>
      </pc:sldChg>
      <pc:sldChg chg="modSp">
        <pc:chgData name="Chrysi Dimaki" userId="S::chrysi.dimaki@fairtrade.org.uk::8e809805-0b41-4d9c-93a5-ff652c2e0316" providerId="AD" clId="Web-{D8547CF3-4896-793A-74C2-62B13AF3BFCB}" dt="2021-02-03T09:31:51.481" v="108" actId="20577"/>
        <pc:sldMkLst>
          <pc:docMk/>
          <pc:sldMk cId="3971696055" sldId="342"/>
        </pc:sldMkLst>
        <pc:spChg chg="mod">
          <ac:chgData name="Chrysi Dimaki" userId="S::chrysi.dimaki@fairtrade.org.uk::8e809805-0b41-4d9c-93a5-ff652c2e0316" providerId="AD" clId="Web-{D8547CF3-4896-793A-74C2-62B13AF3BFCB}" dt="2021-02-03T09:31:51.481" v="108" actId="20577"/>
          <ac:spMkLst>
            <pc:docMk/>
            <pc:sldMk cId="3971696055" sldId="342"/>
            <ac:spMk id="3" creationId="{00000000-0000-0000-0000-000000000000}"/>
          </ac:spMkLst>
        </pc:spChg>
      </pc:sldChg>
      <pc:sldChg chg="modSp">
        <pc:chgData name="Chrysi Dimaki" userId="S::chrysi.dimaki@fairtrade.org.uk::8e809805-0b41-4d9c-93a5-ff652c2e0316" providerId="AD" clId="Web-{D8547CF3-4896-793A-74C2-62B13AF3BFCB}" dt="2021-02-03T09:31:38.544" v="106" actId="20577"/>
        <pc:sldMkLst>
          <pc:docMk/>
          <pc:sldMk cId="358154993" sldId="347"/>
        </pc:sldMkLst>
        <pc:spChg chg="mod">
          <ac:chgData name="Chrysi Dimaki" userId="S::chrysi.dimaki@fairtrade.org.uk::8e809805-0b41-4d9c-93a5-ff652c2e0316" providerId="AD" clId="Web-{D8547CF3-4896-793A-74C2-62B13AF3BFCB}" dt="2021-02-03T09:31:38.544" v="106" actId="20577"/>
          <ac:spMkLst>
            <pc:docMk/>
            <pc:sldMk cId="358154993" sldId="347"/>
            <ac:spMk id="3" creationId="{00000000-0000-0000-0000-000000000000}"/>
          </ac:spMkLst>
        </pc:spChg>
      </pc:sldChg>
      <pc:sldChg chg="addSp delSp modSp">
        <pc:chgData name="Chrysi Dimaki" userId="S::chrysi.dimaki@fairtrade.org.uk::8e809805-0b41-4d9c-93a5-ff652c2e0316" providerId="AD" clId="Web-{D8547CF3-4896-793A-74C2-62B13AF3BFCB}" dt="2021-02-03T09:29:50.810" v="81" actId="1076"/>
        <pc:sldMkLst>
          <pc:docMk/>
          <pc:sldMk cId="329767782" sldId="348"/>
        </pc:sldMkLst>
        <pc:spChg chg="del mod">
          <ac:chgData name="Chrysi Dimaki" userId="S::chrysi.dimaki@fairtrade.org.uk::8e809805-0b41-4d9c-93a5-ff652c2e0316" providerId="AD" clId="Web-{D8547CF3-4896-793A-74C2-62B13AF3BFCB}" dt="2021-02-03T09:29:42.794" v="79"/>
          <ac:spMkLst>
            <pc:docMk/>
            <pc:sldMk cId="329767782" sldId="348"/>
            <ac:spMk id="2" creationId="{00000000-0000-0000-0000-000000000000}"/>
          </ac:spMkLst>
        </pc:spChg>
        <pc:spChg chg="add mod">
          <ac:chgData name="Chrysi Dimaki" userId="S::chrysi.dimaki@fairtrade.org.uk::8e809805-0b41-4d9c-93a5-ff652c2e0316" providerId="AD" clId="Web-{D8547CF3-4896-793A-74C2-62B13AF3BFCB}" dt="2021-02-03T09:29:50.810" v="81" actId="1076"/>
          <ac:spMkLst>
            <pc:docMk/>
            <pc:sldMk cId="329767782" sldId="348"/>
            <ac:spMk id="4" creationId="{1F15BEDD-37FE-4092-90AB-B555F6647C2E}"/>
          </ac:spMkLst>
        </pc:spChg>
        <pc:spChg chg="add del mod">
          <ac:chgData name="Chrysi Dimaki" userId="S::chrysi.dimaki@fairtrade.org.uk::8e809805-0b41-4d9c-93a5-ff652c2e0316" providerId="AD" clId="Web-{D8547CF3-4896-793A-74C2-62B13AF3BFCB}" dt="2021-02-03T09:29:46.763" v="80"/>
          <ac:spMkLst>
            <pc:docMk/>
            <pc:sldMk cId="329767782" sldId="348"/>
            <ac:spMk id="7" creationId="{18F33CE9-6ED2-4E56-8C94-8737B3F5F666}"/>
          </ac:spMkLst>
        </pc:spChg>
      </pc:sldChg>
      <pc:sldChg chg="modSp">
        <pc:chgData name="Chrysi Dimaki" userId="S::chrysi.dimaki@fairtrade.org.uk::8e809805-0b41-4d9c-93a5-ff652c2e0316" providerId="AD" clId="Web-{D8547CF3-4896-793A-74C2-62B13AF3BFCB}" dt="2021-02-03T09:30:06.091" v="84" actId="20577"/>
        <pc:sldMkLst>
          <pc:docMk/>
          <pc:sldMk cId="1675013980" sldId="350"/>
        </pc:sldMkLst>
        <pc:spChg chg="mod">
          <ac:chgData name="Chrysi Dimaki" userId="S::chrysi.dimaki@fairtrade.org.uk::8e809805-0b41-4d9c-93a5-ff652c2e0316" providerId="AD" clId="Web-{D8547CF3-4896-793A-74C2-62B13AF3BFCB}" dt="2021-02-03T09:30:06.091" v="84" actId="20577"/>
          <ac:spMkLst>
            <pc:docMk/>
            <pc:sldMk cId="1675013980" sldId="350"/>
            <ac:spMk id="6" creationId="{00000000-0000-0000-0000-000000000000}"/>
          </ac:spMkLst>
        </pc:spChg>
      </pc:sldChg>
      <pc:sldChg chg="addSp delSp modSp">
        <pc:chgData name="Chrysi Dimaki" userId="S::chrysi.dimaki@fairtrade.org.uk::8e809805-0b41-4d9c-93a5-ff652c2e0316" providerId="AD" clId="Web-{D8547CF3-4896-793A-74C2-62B13AF3BFCB}" dt="2021-02-03T09:28:39.576" v="70" actId="20577"/>
        <pc:sldMkLst>
          <pc:docMk/>
          <pc:sldMk cId="592518032" sldId="351"/>
        </pc:sldMkLst>
        <pc:spChg chg="del">
          <ac:chgData name="Chrysi Dimaki" userId="S::chrysi.dimaki@fairtrade.org.uk::8e809805-0b41-4d9c-93a5-ff652c2e0316" providerId="AD" clId="Web-{D8547CF3-4896-793A-74C2-62B13AF3BFCB}" dt="2021-02-03T09:24:48.108" v="1"/>
          <ac:spMkLst>
            <pc:docMk/>
            <pc:sldMk cId="592518032" sldId="351"/>
            <ac:spMk id="2" creationId="{00000000-0000-0000-0000-000000000000}"/>
          </ac:spMkLst>
        </pc:spChg>
        <pc:spChg chg="add del mod">
          <ac:chgData name="Chrysi Dimaki" userId="S::chrysi.dimaki@fairtrade.org.uk::8e809805-0b41-4d9c-93a5-ff652c2e0316" providerId="AD" clId="Web-{D8547CF3-4896-793A-74C2-62B13AF3BFCB}" dt="2021-02-03T09:25:02.530" v="4"/>
          <ac:spMkLst>
            <pc:docMk/>
            <pc:sldMk cId="592518032" sldId="351"/>
            <ac:spMk id="5" creationId="{5F92F634-FAD2-4473-9846-1A63AC8FD84D}"/>
          </ac:spMkLst>
        </pc:spChg>
        <pc:spChg chg="add mod">
          <ac:chgData name="Chrysi Dimaki" userId="S::chrysi.dimaki@fairtrade.org.uk::8e809805-0b41-4d9c-93a5-ff652c2e0316" providerId="AD" clId="Web-{D8547CF3-4896-793A-74C2-62B13AF3BFCB}" dt="2021-02-03T09:28:39.576" v="70" actId="20577"/>
          <ac:spMkLst>
            <pc:docMk/>
            <pc:sldMk cId="592518032" sldId="351"/>
            <ac:spMk id="6" creationId="{054E4854-E3A2-44DE-98D1-D60CB9834FC8}"/>
          </ac:spMkLst>
        </pc:spChg>
      </pc:sldChg>
      <pc:sldChg chg="modSp">
        <pc:chgData name="Chrysi Dimaki" userId="S::chrysi.dimaki@fairtrade.org.uk::8e809805-0b41-4d9c-93a5-ff652c2e0316" providerId="AD" clId="Web-{D8547CF3-4896-793A-74C2-62B13AF3BFCB}" dt="2021-02-03T09:31:04.231" v="93" actId="20577"/>
        <pc:sldMkLst>
          <pc:docMk/>
          <pc:sldMk cId="1965622127" sldId="353"/>
        </pc:sldMkLst>
        <pc:spChg chg="mod">
          <ac:chgData name="Chrysi Dimaki" userId="S::chrysi.dimaki@fairtrade.org.uk::8e809805-0b41-4d9c-93a5-ff652c2e0316" providerId="AD" clId="Web-{D8547CF3-4896-793A-74C2-62B13AF3BFCB}" dt="2021-02-03T09:30:55.794" v="92" actId="20577"/>
          <ac:spMkLst>
            <pc:docMk/>
            <pc:sldMk cId="1965622127" sldId="353"/>
            <ac:spMk id="2" creationId="{00000000-0000-0000-0000-000000000000}"/>
          </ac:spMkLst>
        </pc:spChg>
        <pc:spChg chg="mod">
          <ac:chgData name="Chrysi Dimaki" userId="S::chrysi.dimaki@fairtrade.org.uk::8e809805-0b41-4d9c-93a5-ff652c2e0316" providerId="AD" clId="Web-{D8547CF3-4896-793A-74C2-62B13AF3BFCB}" dt="2021-02-03T09:31:04.231" v="93" actId="20577"/>
          <ac:spMkLst>
            <pc:docMk/>
            <pc:sldMk cId="1965622127" sldId="353"/>
            <ac:spMk id="4" creationId="{00000000-0000-0000-0000-000000000000}"/>
          </ac:spMkLst>
        </pc:spChg>
      </pc:sldChg>
      <pc:sldChg chg="modSp">
        <pc:chgData name="Chrysi Dimaki" userId="S::chrysi.dimaki@fairtrade.org.uk::8e809805-0b41-4d9c-93a5-ff652c2e0316" providerId="AD" clId="Web-{D8547CF3-4896-793A-74C2-62B13AF3BFCB}" dt="2021-02-03T09:31:44.934" v="107" actId="20577"/>
        <pc:sldMkLst>
          <pc:docMk/>
          <pc:sldMk cId="1465775389" sldId="354"/>
        </pc:sldMkLst>
        <pc:spChg chg="mod">
          <ac:chgData name="Chrysi Dimaki" userId="S::chrysi.dimaki@fairtrade.org.uk::8e809805-0b41-4d9c-93a5-ff652c2e0316" providerId="AD" clId="Web-{D8547CF3-4896-793A-74C2-62B13AF3BFCB}" dt="2021-02-03T09:31:44.934" v="107" actId="20577"/>
          <ac:spMkLst>
            <pc:docMk/>
            <pc:sldMk cId="1465775389" sldId="354"/>
            <ac:spMk id="2" creationId="{00000000-0000-0000-0000-000000000000}"/>
          </ac:spMkLst>
        </pc:spChg>
      </pc:sldChg>
    </pc:docChg>
  </pc:docChgLst>
  <pc:docChgLst>
    <pc:chgData name="Joseph Harrison" userId="S::joseph.harrison@fairtrade.org.uk::9e6f73ff-459b-44ce-a387-8db062bc4844" providerId="AD" clId="Web-{5CC9980A-D622-1D29-B09F-1859145F3820}"/>
    <pc:docChg chg="modSld">
      <pc:chgData name="Joseph Harrison" userId="S::joseph.harrison@fairtrade.org.uk::9e6f73ff-459b-44ce-a387-8db062bc4844" providerId="AD" clId="Web-{5CC9980A-D622-1D29-B09F-1859145F3820}" dt="2021-02-03T09:29:31.074" v="4" actId="20577"/>
      <pc:docMkLst>
        <pc:docMk/>
      </pc:docMkLst>
      <pc:sldChg chg="modSp">
        <pc:chgData name="Joseph Harrison" userId="S::joseph.harrison@fairtrade.org.uk::9e6f73ff-459b-44ce-a387-8db062bc4844" providerId="AD" clId="Web-{5CC9980A-D622-1D29-B09F-1859145F3820}" dt="2021-02-03T09:29:31.074" v="4" actId="20577"/>
        <pc:sldMkLst>
          <pc:docMk/>
          <pc:sldMk cId="1675013980" sldId="350"/>
        </pc:sldMkLst>
        <pc:spChg chg="mod">
          <ac:chgData name="Joseph Harrison" userId="S::joseph.harrison@fairtrade.org.uk::9e6f73ff-459b-44ce-a387-8db062bc4844" providerId="AD" clId="Web-{5CC9980A-D622-1D29-B09F-1859145F3820}" dt="2021-02-03T09:29:31.074" v="4" actId="20577"/>
          <ac:spMkLst>
            <pc:docMk/>
            <pc:sldMk cId="1675013980" sldId="350"/>
            <ac:spMk id="6" creationId="{00000000-0000-0000-0000-000000000000}"/>
          </ac:spMkLst>
        </pc:spChg>
      </pc:sldChg>
    </pc:docChg>
  </pc:docChgLst>
  <pc:docChgLst>
    <pc:chgData name="Sarah Brazier" userId="S::sarah.brazier@fairtrade.org.uk::155c98bb-3d36-418d-b040-1f053b5d7c63" providerId="AD" clId="Web-{A103BCBE-CA24-A788-E00F-B31ADB5BABE7}"/>
    <pc:docChg chg="modSld">
      <pc:chgData name="Sarah Brazier" userId="S::sarah.brazier@fairtrade.org.uk::155c98bb-3d36-418d-b040-1f053b5d7c63" providerId="AD" clId="Web-{A103BCBE-CA24-A788-E00F-B31ADB5BABE7}" dt="2021-02-02T12:25:35.869" v="634" actId="20577"/>
      <pc:docMkLst>
        <pc:docMk/>
      </pc:docMkLst>
      <pc:sldChg chg="modNotes">
        <pc:chgData name="Sarah Brazier" userId="S::sarah.brazier@fairtrade.org.uk::155c98bb-3d36-418d-b040-1f053b5d7c63" providerId="AD" clId="Web-{A103BCBE-CA24-A788-E00F-B31ADB5BABE7}" dt="2021-02-02T11:28:58.771" v="391"/>
        <pc:sldMkLst>
          <pc:docMk/>
          <pc:sldMk cId="387494690" sldId="321"/>
        </pc:sldMkLst>
      </pc:sldChg>
      <pc:sldChg chg="modNotes">
        <pc:chgData name="Sarah Brazier" userId="S::sarah.brazier@fairtrade.org.uk::155c98bb-3d36-418d-b040-1f053b5d7c63" providerId="AD" clId="Web-{A103BCBE-CA24-A788-E00F-B31ADB5BABE7}" dt="2021-02-02T11:06:30.960" v="144"/>
        <pc:sldMkLst>
          <pc:docMk/>
          <pc:sldMk cId="3903064251" sldId="323"/>
        </pc:sldMkLst>
      </pc:sldChg>
      <pc:sldChg chg="modSp modNotes">
        <pc:chgData name="Sarah Brazier" userId="S::sarah.brazier@fairtrade.org.uk::155c98bb-3d36-418d-b040-1f053b5d7c63" providerId="AD" clId="Web-{A103BCBE-CA24-A788-E00F-B31ADB5BABE7}" dt="2021-02-02T12:06:27.034" v="472"/>
        <pc:sldMkLst>
          <pc:docMk/>
          <pc:sldMk cId="4027778426" sldId="337"/>
        </pc:sldMkLst>
        <pc:spChg chg="mod">
          <ac:chgData name="Sarah Brazier" userId="S::sarah.brazier@fairtrade.org.uk::155c98bb-3d36-418d-b040-1f053b5d7c63" providerId="AD" clId="Web-{A103BCBE-CA24-A788-E00F-B31ADB5BABE7}" dt="2021-02-02T12:06:05.423" v="457" actId="20577"/>
          <ac:spMkLst>
            <pc:docMk/>
            <pc:sldMk cId="4027778426" sldId="337"/>
            <ac:spMk id="4" creationId="{00000000-0000-0000-0000-000000000000}"/>
          </ac:spMkLst>
        </pc:spChg>
      </pc:sldChg>
      <pc:sldChg chg="modSp modNotes">
        <pc:chgData name="Sarah Brazier" userId="S::sarah.brazier@fairtrade.org.uk::155c98bb-3d36-418d-b040-1f053b5d7c63" providerId="AD" clId="Web-{A103BCBE-CA24-A788-E00F-B31ADB5BABE7}" dt="2021-02-02T11:10:33.278" v="178" actId="14100"/>
        <pc:sldMkLst>
          <pc:docMk/>
          <pc:sldMk cId="4144814013" sldId="339"/>
        </pc:sldMkLst>
        <pc:spChg chg="mod">
          <ac:chgData name="Sarah Brazier" userId="S::sarah.brazier@fairtrade.org.uk::155c98bb-3d36-418d-b040-1f053b5d7c63" providerId="AD" clId="Web-{A103BCBE-CA24-A788-E00F-B31ADB5BABE7}" dt="2021-02-02T11:10:33.278" v="178" actId="14100"/>
          <ac:spMkLst>
            <pc:docMk/>
            <pc:sldMk cId="4144814013" sldId="339"/>
            <ac:spMk id="2" creationId="{00000000-0000-0000-0000-000000000000}"/>
          </ac:spMkLst>
        </pc:spChg>
      </pc:sldChg>
      <pc:sldChg chg="modSp">
        <pc:chgData name="Sarah Brazier" userId="S::sarah.brazier@fairtrade.org.uk::155c98bb-3d36-418d-b040-1f053b5d7c63" providerId="AD" clId="Web-{A103BCBE-CA24-A788-E00F-B31ADB5BABE7}" dt="2021-02-02T12:25:35.869" v="634" actId="20577"/>
        <pc:sldMkLst>
          <pc:docMk/>
          <pc:sldMk cId="1935572388" sldId="340"/>
        </pc:sldMkLst>
        <pc:spChg chg="mod">
          <ac:chgData name="Sarah Brazier" userId="S::sarah.brazier@fairtrade.org.uk::155c98bb-3d36-418d-b040-1f053b5d7c63" providerId="AD" clId="Web-{A103BCBE-CA24-A788-E00F-B31ADB5BABE7}" dt="2021-02-02T12:25:35.869" v="634" actId="20577"/>
          <ac:spMkLst>
            <pc:docMk/>
            <pc:sldMk cId="1935572388" sldId="340"/>
            <ac:spMk id="2" creationId="{00000000-0000-0000-0000-000000000000}"/>
          </ac:spMkLst>
        </pc:spChg>
      </pc:sldChg>
      <pc:sldChg chg="modSp modNotes">
        <pc:chgData name="Sarah Brazier" userId="S::sarah.brazier@fairtrade.org.uk::155c98bb-3d36-418d-b040-1f053b5d7c63" providerId="AD" clId="Web-{A103BCBE-CA24-A788-E00F-B31ADB5BABE7}" dt="2021-02-02T11:13:33.391" v="233"/>
        <pc:sldMkLst>
          <pc:docMk/>
          <pc:sldMk cId="329767782" sldId="348"/>
        </pc:sldMkLst>
        <pc:spChg chg="mod">
          <ac:chgData name="Sarah Brazier" userId="S::sarah.brazier@fairtrade.org.uk::155c98bb-3d36-418d-b040-1f053b5d7c63" providerId="AD" clId="Web-{A103BCBE-CA24-A788-E00F-B31ADB5BABE7}" dt="2021-02-02T11:11:30.701" v="180" actId="20577"/>
          <ac:spMkLst>
            <pc:docMk/>
            <pc:sldMk cId="329767782" sldId="348"/>
            <ac:spMk id="2" creationId="{00000000-0000-0000-0000-000000000000}"/>
          </ac:spMkLst>
        </pc:spChg>
      </pc:sldChg>
      <pc:sldChg chg="modNotes">
        <pc:chgData name="Sarah Brazier" userId="S::sarah.brazier@fairtrade.org.uk::155c98bb-3d36-418d-b040-1f053b5d7c63" providerId="AD" clId="Web-{A103BCBE-CA24-A788-E00F-B31ADB5BABE7}" dt="2021-02-02T12:16:43.931" v="612"/>
        <pc:sldMkLst>
          <pc:docMk/>
          <pc:sldMk cId="2154375670" sldId="349"/>
        </pc:sldMkLst>
      </pc:sldChg>
      <pc:sldChg chg="modNotes">
        <pc:chgData name="Sarah Brazier" userId="S::sarah.brazier@fairtrade.org.uk::155c98bb-3d36-418d-b040-1f053b5d7c63" providerId="AD" clId="Web-{A103BCBE-CA24-A788-E00F-B31ADB5BABE7}" dt="2021-02-02T11:23:51.983" v="338"/>
        <pc:sldMkLst>
          <pc:docMk/>
          <pc:sldMk cId="1675013980" sldId="350"/>
        </pc:sldMkLst>
      </pc:sldChg>
      <pc:sldChg chg="modNotes">
        <pc:chgData name="Sarah Brazier" userId="S::sarah.brazier@fairtrade.org.uk::155c98bb-3d36-418d-b040-1f053b5d7c63" providerId="AD" clId="Web-{A103BCBE-CA24-A788-E00F-B31ADB5BABE7}" dt="2021-02-02T11:14:48.096" v="298"/>
        <pc:sldMkLst>
          <pc:docMk/>
          <pc:sldMk cId="592518032" sldId="351"/>
        </pc:sldMkLst>
      </pc:sldChg>
      <pc:sldChg chg="modNotes">
        <pc:chgData name="Sarah Brazier" userId="S::sarah.brazier@fairtrade.org.uk::155c98bb-3d36-418d-b040-1f053b5d7c63" providerId="AD" clId="Web-{A103BCBE-CA24-A788-E00F-B31ADB5BABE7}" dt="2021-02-02T12:12:00.929" v="538"/>
        <pc:sldMkLst>
          <pc:docMk/>
          <pc:sldMk cId="335939525" sldId="35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30D97-8A1B-4434-AB55-95DE88932D46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B02F0-C37D-463D-AC27-3178F5BB1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9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A2674-A122-4EB0-A132-03AD0FCDC342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A1FBB-3C13-46E2-9B51-36A8C58A2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86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0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5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44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I think the title of this needs to be more about incomes – maybe something like 'the reality of farmer poverty' or similar.. I like the layout here.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25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880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33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hyperlink" Target="https://www.youtube.com/user/Fairtradefoundation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s://www.instagram.com/fairtradeuk/?hl=en" TargetMode="External"/><Relationship Id="rId12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8.png"/><Relationship Id="rId11" Type="http://schemas.openxmlformats.org/officeDocument/2006/relationships/hyperlink" Target="https://twitter.com/FairtradeUK?ref_src=twsrc%5egoogle|twcamp%5eserp|twgr%5eauthor" TargetMode="External"/><Relationship Id="rId5" Type="http://schemas.openxmlformats.org/officeDocument/2006/relationships/hyperlink" Target="https://www.facebook.com/FairtradeFoundation/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hyperlink" Target="https://www.linkedin.com/company/the-fairtrade-foundation/" TargetMode="External"/><Relationship Id="rId14" Type="http://schemas.openxmlformats.org/officeDocument/2006/relationships/image" Target="../media/image42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hyperlink" Target="https://twitter.com/FairtradeUK?ref_src=twsrc%5egoogle|twcamp%5eserp|twgr%5eauthor" TargetMode="External"/><Relationship Id="rId3" Type="http://schemas.openxmlformats.org/officeDocument/2006/relationships/hyperlink" Target="https://action.fairtrade.org.uk/page/60826/subscribe/1" TargetMode="External"/><Relationship Id="rId7" Type="http://schemas.openxmlformats.org/officeDocument/2006/relationships/hyperlink" Target="https://www.facebook.com/FairtradeFoundation/" TargetMode="External"/><Relationship Id="rId12" Type="http://schemas.openxmlformats.org/officeDocument/2006/relationships/image" Target="../media/image40.png"/><Relationship Id="rId2" Type="http://schemas.openxmlformats.org/officeDocument/2006/relationships/image" Target="../media/image36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hyperlink" Target="https://www.linkedin.com/company/the-fairtrade-foundation/" TargetMode="External"/><Relationship Id="rId5" Type="http://schemas.openxmlformats.org/officeDocument/2006/relationships/hyperlink" Target="https://www.fairtrade.org.uk/for-business/" TargetMode="External"/><Relationship Id="rId15" Type="http://schemas.openxmlformats.org/officeDocument/2006/relationships/hyperlink" Target="https://www.youtube.com/user/Fairtradefoundation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s://fairfile.fairtrade.org.uk/fairfile/index.php/s/I7hIkRVs9qNQFT1" TargetMode="External"/><Relationship Id="rId9" Type="http://schemas.openxmlformats.org/officeDocument/2006/relationships/hyperlink" Target="https://www.instagram.com/fairtradeuk/?hl=en" TargetMode="External"/><Relationship Id="rId14" Type="http://schemas.openxmlformats.org/officeDocument/2006/relationships/image" Target="../media/image41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he-fairtrade-foundation/" TargetMode="External"/><Relationship Id="rId13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hyperlink" Target="https://www.youtube.com/user/Fairtradefoundation" TargetMode="External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instagram.com/fairtradeuk/?hl=en" TargetMode="Externa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hyperlink" Target="https://twitter.com/FairtradeUK?ref_src=twsrc%5egoogle|twcamp%5eserp|twgr%5eauthor" TargetMode="External"/><Relationship Id="rId4" Type="http://schemas.openxmlformats.org/officeDocument/2006/relationships/hyperlink" Target="https://www.facebook.com/FairtradeFoundation/" TargetMode="External"/><Relationship Id="rId9" Type="http://schemas.openxmlformats.org/officeDocument/2006/relationships/image" Target="../media/image4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ree people looking over the Gola Rainforest, Sierra Leone" title="Guardians of the rainforest">
            <a:extLst>
              <a:ext uri="{FF2B5EF4-FFF2-40B4-BE49-F238E27FC236}">
                <a16:creationId xmlns:a16="http://schemas.microsoft.com/office/drawing/2014/main" id="{27F2AB38-032F-D247-BEB6-92B216F7A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"/>
          <a:stretch/>
        </p:blipFill>
        <p:spPr>
          <a:xfrm>
            <a:off x="0" y="357003"/>
            <a:ext cx="12192000" cy="6498251"/>
          </a:xfrm>
          <a:prstGeom prst="rect">
            <a:avLst/>
          </a:prstGeom>
        </p:spPr>
      </p:pic>
      <p:sp>
        <p:nvSpPr>
          <p:cNvPr id="6" name="Manual Input 1" descr="Blue strip sitting diagonally at the bottom of the image" title="Blue strip">
            <a:extLst>
              <a:ext uri="{FF2B5EF4-FFF2-40B4-BE49-F238E27FC236}">
                <a16:creationId xmlns:a16="http://schemas.microsoft.com/office/drawing/2014/main" id="{982FAD24-E141-5544-AE54-D73F6B544E74}"/>
              </a:ext>
            </a:extLst>
          </p:cNvPr>
          <p:cNvSpPr/>
          <p:nvPr userDrawn="1"/>
        </p:nvSpPr>
        <p:spPr>
          <a:xfrm rot="10800000" flipH="1" flipV="1">
            <a:off x="0" y="5580668"/>
            <a:ext cx="12192000" cy="12773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anual Input 1" descr="Green diagonal strip sitting on top of image" title="Green strip">
            <a:extLst>
              <a:ext uri="{FF2B5EF4-FFF2-40B4-BE49-F238E27FC236}">
                <a16:creationId xmlns:a16="http://schemas.microsoft.com/office/drawing/2014/main" id="{B5D0A1A6-8646-364A-BAD3-84C5CB8EC5FA}"/>
              </a:ext>
            </a:extLst>
          </p:cNvPr>
          <p:cNvSpPr/>
          <p:nvPr userDrawn="1"/>
        </p:nvSpPr>
        <p:spPr>
          <a:xfrm flipH="1" flipV="1">
            <a:off x="0" y="0"/>
            <a:ext cx="12192000" cy="11880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C886CEFD-6ADF-7141-9106-E724BC916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239" y="5821771"/>
            <a:ext cx="3049293" cy="863748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9EE0106-D492-2D44-BCAB-95A413853B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974" y="6185775"/>
            <a:ext cx="53972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Veneer" panose="02000806000000000000" pitchFamily="2" charset="77"/>
              </a:defRPr>
            </a:lvl2pPr>
            <a:lvl3pPr>
              <a:buNone/>
              <a:defRPr>
                <a:latin typeface="Veneer" panose="02000806000000000000" pitchFamily="2" charset="77"/>
              </a:defRPr>
            </a:lvl3pPr>
            <a:lvl4pPr>
              <a:buNone/>
              <a:defRPr>
                <a:latin typeface="Veneer" panose="02000806000000000000" pitchFamily="2" charset="77"/>
              </a:defRPr>
            </a:lvl4pPr>
            <a:lvl5pPr>
              <a:buNone/>
              <a:defRPr>
                <a:latin typeface="Veneer" panose="02000806000000000000" pitchFamily="2" charset="77"/>
              </a:defRPr>
            </a:lvl5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graph showing the backs of three people as they look over the Gola Rainforest in Sierra Leone." title="Guardians of the rainforest">
            <a:extLst>
              <a:ext uri="{FF2B5EF4-FFF2-40B4-BE49-F238E27FC236}">
                <a16:creationId xmlns:a16="http://schemas.microsoft.com/office/drawing/2014/main" id="{82936CD0-4460-1B47-9178-438AA6D25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038"/>
          <a:stretch/>
        </p:blipFill>
        <p:spPr>
          <a:xfrm>
            <a:off x="0" y="-4462"/>
            <a:ext cx="10666194" cy="6862462"/>
          </a:xfrm>
          <a:prstGeom prst="rect">
            <a:avLst/>
          </a:prstGeom>
        </p:spPr>
      </p:pic>
      <p:sp>
        <p:nvSpPr>
          <p:cNvPr id="4" name="Freeform 3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rl writing on blackboard at school" title="Education">
            <a:extLst>
              <a:ext uri="{FF2B5EF4-FFF2-40B4-BE49-F238E27FC236}">
                <a16:creationId xmlns:a16="http://schemas.microsoft.com/office/drawing/2014/main" id="{305BF768-2AD5-5A41-9A87-658F20FA7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88964" cy="6870492"/>
          </a:xfrm>
          <a:prstGeom prst="rect">
            <a:avLst/>
          </a:prstGeom>
        </p:spPr>
      </p:pic>
      <p:sp>
        <p:nvSpPr>
          <p:cNvPr id="4" name="Freeform 3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63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graph of irrigation system that has been funded by Fairtrade premium" title="Irrigation">
            <a:extLst>
              <a:ext uri="{FF2B5EF4-FFF2-40B4-BE49-F238E27FC236}">
                <a16:creationId xmlns:a16="http://schemas.microsoft.com/office/drawing/2014/main" id="{B943BFB6-9674-3945-A4D9-03E89C5773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" b="-7925"/>
          <a:stretch/>
        </p:blipFill>
        <p:spPr>
          <a:xfrm>
            <a:off x="-28575" y="-9525"/>
            <a:ext cx="5501390" cy="6096000"/>
          </a:xfrm>
          <a:prstGeom prst="rect">
            <a:avLst/>
          </a:prstGeom>
        </p:spPr>
      </p:pic>
      <p:pic>
        <p:nvPicPr>
          <p:cNvPr id="4" name="Picture 3" descr="Illustration showing banana plants and loose bananas" title="Banana illustration">
            <a:extLst>
              <a:ext uri="{FF2B5EF4-FFF2-40B4-BE49-F238E27FC236}">
                <a16:creationId xmlns:a16="http://schemas.microsoft.com/office/drawing/2014/main" id="{49BF9F3A-05DB-5643-B3C7-C945955C2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575" y="4766192"/>
            <a:ext cx="5201587" cy="2100046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07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C09B6-1454-0742-8B5D-3EF89686C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29085" y="829086"/>
            <a:ext cx="6858002" cy="5199832"/>
          </a:xfrm>
          <a:prstGeom prst="rect">
            <a:avLst/>
          </a:prstGeom>
        </p:spPr>
      </p:pic>
      <p:sp>
        <p:nvSpPr>
          <p:cNvPr id="4" name="Freeform 3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472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Picture of a doctor taking a patients blood pressure" title="Healthcare">
            <a:extLst>
              <a:ext uri="{FF2B5EF4-FFF2-40B4-BE49-F238E27FC236}">
                <a16:creationId xmlns:a16="http://schemas.microsoft.com/office/drawing/2014/main" id="{D018C62C-38EB-244F-83B6-D8334787C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86401" cy="6866238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424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graph of graduates from Women's school of leadership celebrating " title="Womens school of leadership">
            <a:extLst>
              <a:ext uri="{FF2B5EF4-FFF2-40B4-BE49-F238E27FC236}">
                <a16:creationId xmlns:a16="http://schemas.microsoft.com/office/drawing/2014/main" id="{F5B36F40-BEA5-EB4F-BD5D-221A107E31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92433" cy="6862462"/>
          </a:xfrm>
          <a:prstGeom prst="rect">
            <a:avLst/>
          </a:prstGeom>
        </p:spPr>
      </p:pic>
      <p:sp>
        <p:nvSpPr>
          <p:cNvPr id="4" name="Freeform 3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512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dy in Fairtrade top hosting a session for an audience" title="Women School of Leadership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380" y="-4462"/>
            <a:ext cx="5305425" cy="6858000"/>
          </a:xfrm>
          <a:prstGeom prst="rect">
            <a:avLst/>
          </a:prstGeom>
        </p:spPr>
      </p:pic>
      <p:sp>
        <p:nvSpPr>
          <p:cNvPr id="3" name="Freeform 2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18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Up close photograph of scales used to weigh cocoa beans to ensure the producer is receiving a fair price" title="Fair price scales">
            <a:extLst>
              <a:ext uri="{FF2B5EF4-FFF2-40B4-BE49-F238E27FC236}">
                <a16:creationId xmlns:a16="http://schemas.microsoft.com/office/drawing/2014/main" id="{B0CCEB81-6442-F544-80A1-58764CDF3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199833" cy="6858000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46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 descr="A crowd of people dressed in green blue and black, together the shape of the figures make the Fairtrade logo which is a black figure with its arm raised surrounded in blue and green." title="Fairtrade community">
            <a:extLst>
              <a:ext uri="{FF2B5EF4-FFF2-40B4-BE49-F238E27FC236}">
                <a16:creationId xmlns:a16="http://schemas.microsoft.com/office/drawing/2014/main" id="{550ACB4A-5ED0-7B44-B639-B24C42D1E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61"/>
            <a:ext cx="5607735" cy="6870700"/>
          </a:xfrm>
          <a:prstGeom prst="rect">
            <a:avLst/>
          </a:prstGeom>
        </p:spPr>
      </p:pic>
      <p:sp>
        <p:nvSpPr>
          <p:cNvPr id="11" name="Freeform 10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414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A crowd of people dressed in green blue and black, together the shape of the figures make the Fairtrade logo which is a black figure with its arm raised surrounded in blue and green." title="Fairtrade community">
            <a:extLst>
              <a:ext uri="{FF2B5EF4-FFF2-40B4-BE49-F238E27FC236}">
                <a16:creationId xmlns:a16="http://schemas.microsoft.com/office/drawing/2014/main" id="{550ACB4A-5ED0-7B44-B639-B24C42D1E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61"/>
            <a:ext cx="5607735" cy="6870700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91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EE135B-0AA9-4651-AFAA-9E3398D639F7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 descr="A crowd of people dressed in green blue and black, together the shape of the figures make the Fairtrade logo which is a black figure with its arm raised surrounded in blue and green." title="Fairtrade community">
            <a:extLst>
              <a:ext uri="{FF2B5EF4-FFF2-40B4-BE49-F238E27FC236}">
                <a16:creationId xmlns:a16="http://schemas.microsoft.com/office/drawing/2014/main" id="{D77E944B-D76B-B345-AA48-687558E16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624"/>
            <a:ext cx="12192000" cy="6685519"/>
          </a:xfrm>
          <a:prstGeom prst="rect">
            <a:avLst/>
          </a:prstGeom>
        </p:spPr>
      </p:pic>
      <p:sp>
        <p:nvSpPr>
          <p:cNvPr id="5" name="Manual Input 1" descr="Green strip sitting on top of the image at the bottom of the screen" title="Green strip">
            <a:extLst>
              <a:ext uri="{FF2B5EF4-FFF2-40B4-BE49-F238E27FC236}">
                <a16:creationId xmlns:a16="http://schemas.microsoft.com/office/drawing/2014/main" id="{C38F1D03-8B61-8A4A-9A62-085983ACEAB5}"/>
              </a:ext>
            </a:extLst>
          </p:cNvPr>
          <p:cNvSpPr/>
          <p:nvPr userDrawn="1"/>
        </p:nvSpPr>
        <p:spPr>
          <a:xfrm rot="10800000" flipH="1" flipV="1">
            <a:off x="0" y="5580668"/>
            <a:ext cx="12192000" cy="12773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Manual Input 1" descr="Blue strip sitting on top of the image at the top of the screen" title="Blue strip">
            <a:extLst>
              <a:ext uri="{FF2B5EF4-FFF2-40B4-BE49-F238E27FC236}">
                <a16:creationId xmlns:a16="http://schemas.microsoft.com/office/drawing/2014/main" id="{B5D0A1A6-8646-364A-BAD3-84C5CB8EC5FA}"/>
              </a:ext>
            </a:extLst>
          </p:cNvPr>
          <p:cNvSpPr/>
          <p:nvPr userDrawn="1"/>
        </p:nvSpPr>
        <p:spPr>
          <a:xfrm flipH="1" flipV="1">
            <a:off x="0" y="0"/>
            <a:ext cx="12192000" cy="11880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C886CEFD-6ADF-7141-9106-E724BC916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239" y="5821771"/>
            <a:ext cx="3049293" cy="863748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9EE0106-D492-2D44-BCAB-95A413853B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974" y="6185775"/>
            <a:ext cx="53972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Veneer" panose="02000806000000000000" pitchFamily="2" charset="77"/>
              </a:defRPr>
            </a:lvl2pPr>
            <a:lvl3pPr>
              <a:buNone/>
              <a:defRPr>
                <a:latin typeface="Veneer" panose="02000806000000000000" pitchFamily="2" charset="77"/>
              </a:defRPr>
            </a:lvl3pPr>
            <a:lvl4pPr>
              <a:buNone/>
              <a:defRPr>
                <a:latin typeface="Veneer" panose="02000806000000000000" pitchFamily="2" charset="77"/>
              </a:defRPr>
            </a:lvl4pPr>
            <a:lvl5pPr>
              <a:buNone/>
              <a:defRPr>
                <a:latin typeface="Veneer" panose="02000806000000000000" pitchFamily="2" charset="77"/>
              </a:defRPr>
            </a:lvl5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1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85B8-24FD-4255-8342-1113ECE553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180A2E1-4607-5E40-A89D-E86BDE6D2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135" y="1366887"/>
            <a:ext cx="11463730" cy="471340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7938" indent="-7938"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344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85B8-24FD-4255-8342-1113ECE553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180A2E1-4607-5E40-A89D-E86BDE6D2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135" y="1366887"/>
            <a:ext cx="11463730" cy="4713402"/>
          </a:xfrm>
          <a:prstGeom prst="rect">
            <a:avLst/>
          </a:prstGeom>
        </p:spPr>
        <p:txBody>
          <a:bodyPr lIns="0" tIns="0" rIns="0" bIns="0" numCol="3" spcCol="180000"/>
          <a:lstStyle>
            <a:lvl1pPr marL="7938" indent="-7938"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96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85B8-24FD-4255-8342-1113ECE553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180A2E1-4607-5E40-A89D-E86BDE6D2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135" y="1366887"/>
            <a:ext cx="6347750" cy="4713402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7938" indent="-7938"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2" descr="Box to add picture" title="Picture">
            <a:extLst>
              <a:ext uri="{FF2B5EF4-FFF2-40B4-BE49-F238E27FC236}">
                <a16:creationId xmlns:a16="http://schemas.microsoft.com/office/drawing/2014/main" id="{5E39FD04-892D-604C-93BE-8D4F0963F9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94525" y="1366838"/>
            <a:ext cx="4835525" cy="4713287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22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85B8-24FD-4255-8342-1113ECE553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9E01DA5-9D84-0843-8FE3-2692F07181B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30200" y="1414463"/>
            <a:ext cx="11547475" cy="446722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0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lash slide CTWY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Choose the world you want in black flash">
            <a:extLst>
              <a:ext uri="{FF2B5EF4-FFF2-40B4-BE49-F238E27FC236}">
                <a16:creationId xmlns:a16="http://schemas.microsoft.com/office/drawing/2014/main" id="{2E23C55C-5638-3040-B903-11F424B3B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" b="11505"/>
          <a:stretch/>
        </p:blipFill>
        <p:spPr>
          <a:xfrm>
            <a:off x="0" y="1301619"/>
            <a:ext cx="9439784" cy="55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9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hoose respect in black flash">
            <a:extLst>
              <a:ext uri="{FF2B5EF4-FFF2-40B4-BE49-F238E27FC236}">
                <a16:creationId xmlns:a16="http://schemas.microsoft.com/office/drawing/2014/main" id="{62B95AC2-6B7B-A64D-96E6-D0B4FF766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" r="-1" b="3631"/>
          <a:stretch/>
        </p:blipFill>
        <p:spPr>
          <a:xfrm>
            <a:off x="659877" y="1958486"/>
            <a:ext cx="8015394" cy="4907752"/>
          </a:xfrm>
          <a:prstGeom prst="rect">
            <a:avLst/>
          </a:prstGeom>
        </p:spPr>
      </p:pic>
      <p:sp>
        <p:nvSpPr>
          <p:cNvPr id="5" name="Snip Single Corner of Rectangle 4">
            <a:extLst>
              <a:ext uri="{FF2B5EF4-FFF2-40B4-BE49-F238E27FC236}">
                <a16:creationId xmlns:a16="http://schemas.microsoft.com/office/drawing/2014/main" id="{63D7C7D2-5C76-3A4E-8381-D7107C1F4B44}"/>
              </a:ext>
            </a:extLst>
          </p:cNvPr>
          <p:cNvSpPr/>
          <p:nvPr userDrawn="1"/>
        </p:nvSpPr>
        <p:spPr>
          <a:xfrm flipH="1">
            <a:off x="0" y="4960162"/>
            <a:ext cx="1677972" cy="1896551"/>
          </a:xfrm>
          <a:prstGeom prst="snip1Rect">
            <a:avLst>
              <a:gd name="adj" fmla="val 4153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58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gender equality in black flash">
            <a:extLst>
              <a:ext uri="{FF2B5EF4-FFF2-40B4-BE49-F238E27FC236}">
                <a16:creationId xmlns:a16="http://schemas.microsoft.com/office/drawing/2014/main" id="{61790AAB-7237-3E46-B4CC-F30C686F6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" b="13386"/>
          <a:stretch/>
        </p:blipFill>
        <p:spPr>
          <a:xfrm>
            <a:off x="659877" y="1476242"/>
            <a:ext cx="8260316" cy="5389996"/>
          </a:xfrm>
          <a:prstGeom prst="rect">
            <a:avLst/>
          </a:prstGeom>
        </p:spPr>
      </p:pic>
      <p:sp>
        <p:nvSpPr>
          <p:cNvPr id="4" name="Snip Single Corner of Rectangle 4">
            <a:extLst>
              <a:ext uri="{FF2B5EF4-FFF2-40B4-BE49-F238E27FC236}">
                <a16:creationId xmlns:a16="http://schemas.microsoft.com/office/drawing/2014/main" id="{2305AB79-4C73-1742-B125-3586A9B2D869}"/>
              </a:ext>
            </a:extLst>
          </p:cNvPr>
          <p:cNvSpPr/>
          <p:nvPr userDrawn="1"/>
        </p:nvSpPr>
        <p:spPr>
          <a:xfrm flipH="1">
            <a:off x="0" y="4440025"/>
            <a:ext cx="1677972" cy="2432563"/>
          </a:xfrm>
          <a:prstGeom prst="snip1Rect">
            <a:avLst>
              <a:gd name="adj" fmla="val 4322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925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higher incomes in black flash">
            <a:extLst>
              <a:ext uri="{FF2B5EF4-FFF2-40B4-BE49-F238E27FC236}">
                <a16:creationId xmlns:a16="http://schemas.microsoft.com/office/drawing/2014/main" id="{862BEABB-A89A-8D4E-9A5C-7FE3FE269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" r="1" b="13386"/>
          <a:stretch/>
        </p:blipFill>
        <p:spPr>
          <a:xfrm>
            <a:off x="669303" y="1476242"/>
            <a:ext cx="8053785" cy="5389996"/>
          </a:xfrm>
          <a:prstGeom prst="rect">
            <a:avLst/>
          </a:prstGeom>
        </p:spPr>
      </p:pic>
      <p:sp>
        <p:nvSpPr>
          <p:cNvPr id="4" name="Snip Single Corner of Rectangle 4">
            <a:extLst>
              <a:ext uri="{FF2B5EF4-FFF2-40B4-BE49-F238E27FC236}">
                <a16:creationId xmlns:a16="http://schemas.microsoft.com/office/drawing/2014/main" id="{4466456F-0AE6-EA4E-ACB5-C4A22CBD5C2D}"/>
              </a:ext>
            </a:extLst>
          </p:cNvPr>
          <p:cNvSpPr/>
          <p:nvPr userDrawn="1"/>
        </p:nvSpPr>
        <p:spPr>
          <a:xfrm flipH="1">
            <a:off x="0" y="4308049"/>
            <a:ext cx="1989056" cy="2564539"/>
          </a:xfrm>
          <a:prstGeom prst="snip1Rect">
            <a:avLst>
              <a:gd name="adj" fmla="val 438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73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5355BE15-C494-2443-ADB7-AE7D689AB943}"/>
              </a:ext>
            </a:extLst>
          </p:cNvPr>
          <p:cNvSpPr/>
          <p:nvPr userDrawn="1"/>
        </p:nvSpPr>
        <p:spPr>
          <a:xfrm flipH="1">
            <a:off x="-2" y="3789575"/>
            <a:ext cx="3412503" cy="3083014"/>
          </a:xfrm>
          <a:prstGeom prst="snip1Rect">
            <a:avLst>
              <a:gd name="adj" fmla="val 453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Choose wildlife thriving written in black flash">
            <a:extLst>
              <a:ext uri="{FF2B5EF4-FFF2-40B4-BE49-F238E27FC236}">
                <a16:creationId xmlns:a16="http://schemas.microsoft.com/office/drawing/2014/main" id="{8A65B928-55F9-4F46-BE1C-3C046E8C5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6" b="13894"/>
          <a:stretch/>
        </p:blipFill>
        <p:spPr>
          <a:xfrm>
            <a:off x="1329179" y="1492377"/>
            <a:ext cx="7562538" cy="53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41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empowering women written in black flash">
            <a:extLst>
              <a:ext uri="{FF2B5EF4-FFF2-40B4-BE49-F238E27FC236}">
                <a16:creationId xmlns:a16="http://schemas.microsoft.com/office/drawing/2014/main" id="{5B2C9128-63F2-DF4E-A7C6-323D12778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27" b="13370"/>
          <a:stretch/>
        </p:blipFill>
        <p:spPr>
          <a:xfrm>
            <a:off x="0" y="1464456"/>
            <a:ext cx="10085366" cy="54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long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ree people looking over the Gola Rainforest, Sierra Leone." title="Guardians of the rainforest">
            <a:extLst>
              <a:ext uri="{FF2B5EF4-FFF2-40B4-BE49-F238E27FC236}">
                <a16:creationId xmlns:a16="http://schemas.microsoft.com/office/drawing/2014/main" id="{27F2AB38-032F-D247-BEB6-92B216F7A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"/>
          <a:stretch/>
        </p:blipFill>
        <p:spPr>
          <a:xfrm>
            <a:off x="0" y="357003"/>
            <a:ext cx="12192000" cy="6498251"/>
          </a:xfrm>
          <a:prstGeom prst="rect">
            <a:avLst/>
          </a:prstGeom>
        </p:spPr>
      </p:pic>
      <p:sp>
        <p:nvSpPr>
          <p:cNvPr id="11" name="Manual Input 1" descr="Green diagonal strip sitting on top of image" title="Green strip">
            <a:extLst>
              <a:ext uri="{FF2B5EF4-FFF2-40B4-BE49-F238E27FC236}">
                <a16:creationId xmlns:a16="http://schemas.microsoft.com/office/drawing/2014/main" id="{B5D0A1A6-8646-364A-BAD3-84C5CB8EC5FA}"/>
              </a:ext>
            </a:extLst>
          </p:cNvPr>
          <p:cNvSpPr/>
          <p:nvPr userDrawn="1"/>
        </p:nvSpPr>
        <p:spPr>
          <a:xfrm flipH="1" flipV="1">
            <a:off x="0" y="0"/>
            <a:ext cx="12192000" cy="11880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Manual Input 1" descr="Blue strip sitting at the bottom of the image" title="Wid blue strip">
            <a:extLst>
              <a:ext uri="{FF2B5EF4-FFF2-40B4-BE49-F238E27FC236}">
                <a16:creationId xmlns:a16="http://schemas.microsoft.com/office/drawing/2014/main" id="{982FAD24-E141-5544-AE54-D73F6B544E74}"/>
              </a:ext>
            </a:extLst>
          </p:cNvPr>
          <p:cNvSpPr/>
          <p:nvPr userDrawn="1"/>
        </p:nvSpPr>
        <p:spPr>
          <a:xfrm rot="10800000" flipH="1" flipV="1">
            <a:off x="0" y="5000625"/>
            <a:ext cx="12192000" cy="18573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9EE0106-D492-2D44-BCAB-95A413853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973" y="5759351"/>
            <a:ext cx="75249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VeneerLowRes" panose="02000806000000000000" pitchFamily="2" charset="0"/>
              </a:defRPr>
            </a:lvl1pPr>
            <a:lvl2pPr>
              <a:buNone/>
              <a:defRPr>
                <a:latin typeface="Veneer" panose="02000806000000000000" pitchFamily="2" charset="77"/>
              </a:defRPr>
            </a:lvl2pPr>
            <a:lvl3pPr>
              <a:buNone/>
              <a:defRPr>
                <a:latin typeface="Veneer" panose="02000806000000000000" pitchFamily="2" charset="77"/>
              </a:defRPr>
            </a:lvl3pPr>
            <a:lvl4pPr>
              <a:buNone/>
              <a:defRPr>
                <a:latin typeface="Veneer" panose="02000806000000000000" pitchFamily="2" charset="77"/>
              </a:defRPr>
            </a:lvl4pPr>
            <a:lvl5pPr>
              <a:buNone/>
              <a:defRPr>
                <a:latin typeface="Veneer" panose="02000806000000000000" pitchFamily="2" charset="77"/>
              </a:defRPr>
            </a:lvl5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9EE0106-D492-2D44-BCAB-95A413853B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973" y="6259095"/>
            <a:ext cx="75249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Veneer" panose="02000806000000000000" pitchFamily="2" charset="77"/>
              </a:defRPr>
            </a:lvl2pPr>
            <a:lvl3pPr>
              <a:buNone/>
              <a:defRPr>
                <a:latin typeface="Veneer" panose="02000806000000000000" pitchFamily="2" charset="77"/>
              </a:defRPr>
            </a:lvl3pPr>
            <a:lvl4pPr>
              <a:buNone/>
              <a:defRPr>
                <a:latin typeface="Veneer" panose="02000806000000000000" pitchFamily="2" charset="77"/>
              </a:defRPr>
            </a:lvl4pPr>
            <a:lvl5pPr>
              <a:buNone/>
              <a:defRPr>
                <a:latin typeface="Veneer" panose="02000806000000000000" pitchFamily="2" charset="77"/>
              </a:defRPr>
            </a:lvl5pPr>
          </a:lstStyle>
          <a:p>
            <a:pPr lvl="0"/>
            <a:r>
              <a:rPr lang="en-GB"/>
              <a:t>Insert title here</a:t>
            </a:r>
          </a:p>
        </p:txBody>
      </p:sp>
      <p:pic>
        <p:nvPicPr>
          <p:cNvPr id="16" name="Picture 15" descr="Fairtrade brand logo" title="Choose the world you want">
            <a:extLst>
              <a:ext uri="{FF2B5EF4-FFF2-40B4-BE49-F238E27FC236}">
                <a16:creationId xmlns:a16="http://schemas.microsoft.com/office/drawing/2014/main" id="{C886CEFD-6ADF-7141-9106-E724BC916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239" y="5821771"/>
            <a:ext cx="3049293" cy="863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01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fair pay for all written in black flash">
            <a:extLst>
              <a:ext uri="{FF2B5EF4-FFF2-40B4-BE49-F238E27FC236}">
                <a16:creationId xmlns:a16="http://schemas.microsoft.com/office/drawing/2014/main" id="{1EF804BB-5B96-8342-A606-7D4748149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4" r="-1" b="12668"/>
          <a:stretch/>
        </p:blipFill>
        <p:spPr>
          <a:xfrm>
            <a:off x="1" y="1465884"/>
            <a:ext cx="9625322" cy="54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51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fla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Choose Fairtrade written in black flash">
            <a:extLst>
              <a:ext uri="{FF2B5EF4-FFF2-40B4-BE49-F238E27FC236}">
                <a16:creationId xmlns:a16="http://schemas.microsoft.com/office/drawing/2014/main" id="{474EE9A2-5941-4947-8BE0-5008E1D31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" r="1" b="3508"/>
          <a:stretch/>
        </p:blipFill>
        <p:spPr>
          <a:xfrm>
            <a:off x="650450" y="1970784"/>
            <a:ext cx="8766729" cy="4901804"/>
          </a:xfrm>
          <a:prstGeom prst="rect">
            <a:avLst/>
          </a:prstGeom>
        </p:spPr>
      </p:pic>
      <p:sp>
        <p:nvSpPr>
          <p:cNvPr id="3" name="Snip Single Corner of Rectangle 4">
            <a:extLst>
              <a:ext uri="{FF2B5EF4-FFF2-40B4-BE49-F238E27FC236}">
                <a16:creationId xmlns:a16="http://schemas.microsoft.com/office/drawing/2014/main" id="{C312FF71-E2CF-684E-B7D1-2985ADEDA576}"/>
              </a:ext>
            </a:extLst>
          </p:cNvPr>
          <p:cNvSpPr/>
          <p:nvPr userDrawn="1"/>
        </p:nvSpPr>
        <p:spPr>
          <a:xfrm flipH="1">
            <a:off x="0" y="4976037"/>
            <a:ext cx="1677972" cy="1896551"/>
          </a:xfrm>
          <a:prstGeom prst="snip1Rect">
            <a:avLst>
              <a:gd name="adj" fmla="val 4153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change written in black flash">
            <a:extLst>
              <a:ext uri="{FF2B5EF4-FFF2-40B4-BE49-F238E27FC236}">
                <a16:creationId xmlns:a16="http://schemas.microsoft.com/office/drawing/2014/main" id="{FC6024CB-1444-CC40-A357-ECCE329C7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" b="3843"/>
          <a:stretch/>
        </p:blipFill>
        <p:spPr>
          <a:xfrm>
            <a:off x="678731" y="1987831"/>
            <a:ext cx="7830690" cy="4884757"/>
          </a:xfrm>
          <a:prstGeom prst="rect">
            <a:avLst/>
          </a:prstGeom>
        </p:spPr>
      </p:pic>
      <p:sp>
        <p:nvSpPr>
          <p:cNvPr id="4" name="Snip Single Corner of Rectangle 4">
            <a:extLst>
              <a:ext uri="{FF2B5EF4-FFF2-40B4-BE49-F238E27FC236}">
                <a16:creationId xmlns:a16="http://schemas.microsoft.com/office/drawing/2014/main" id="{BD1BD741-9709-9043-9E6A-BE4DE0145877}"/>
              </a:ext>
            </a:extLst>
          </p:cNvPr>
          <p:cNvSpPr/>
          <p:nvPr userDrawn="1"/>
        </p:nvSpPr>
        <p:spPr>
          <a:xfrm flipH="1">
            <a:off x="0" y="4976037"/>
            <a:ext cx="1677972" cy="1896551"/>
          </a:xfrm>
          <a:prstGeom prst="snip1Rect">
            <a:avLst>
              <a:gd name="adj" fmla="val 4322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17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climate action written in black flash">
            <a:extLst>
              <a:ext uri="{FF2B5EF4-FFF2-40B4-BE49-F238E27FC236}">
                <a16:creationId xmlns:a16="http://schemas.microsoft.com/office/drawing/2014/main" id="{65F54D77-E77B-3A4C-8232-9C447954E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" b="13580"/>
          <a:stretch/>
        </p:blipFill>
        <p:spPr>
          <a:xfrm>
            <a:off x="782425" y="1483737"/>
            <a:ext cx="7818081" cy="5388851"/>
          </a:xfrm>
          <a:prstGeom prst="rect">
            <a:avLst/>
          </a:prstGeom>
        </p:spPr>
      </p:pic>
      <p:sp>
        <p:nvSpPr>
          <p:cNvPr id="4" name="Snip Single Corner of Rectangle 4">
            <a:extLst>
              <a:ext uri="{FF2B5EF4-FFF2-40B4-BE49-F238E27FC236}">
                <a16:creationId xmlns:a16="http://schemas.microsoft.com/office/drawing/2014/main" id="{D90A9011-5454-1E47-B2F7-12D484500BB7}"/>
              </a:ext>
            </a:extLst>
          </p:cNvPr>
          <p:cNvSpPr/>
          <p:nvPr userDrawn="1"/>
        </p:nvSpPr>
        <p:spPr>
          <a:xfrm flipH="1">
            <a:off x="0" y="4308049"/>
            <a:ext cx="1989056" cy="2564539"/>
          </a:xfrm>
          <a:prstGeom prst="snip1Rect">
            <a:avLst>
              <a:gd name="adj" fmla="val 443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53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8517C75B-FEDE-8D42-BB25-39E332E5C8A1}"/>
              </a:ext>
            </a:extLst>
          </p:cNvPr>
          <p:cNvSpPr/>
          <p:nvPr userDrawn="1"/>
        </p:nvSpPr>
        <p:spPr>
          <a:xfrm flipH="1">
            <a:off x="-2" y="3827283"/>
            <a:ext cx="4251490" cy="3045306"/>
          </a:xfrm>
          <a:prstGeom prst="snip1Rect">
            <a:avLst>
              <a:gd name="adj" fmla="val 446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Choose high standards written in black flash">
            <a:extLst>
              <a:ext uri="{FF2B5EF4-FFF2-40B4-BE49-F238E27FC236}">
                <a16:creationId xmlns:a16="http://schemas.microsoft.com/office/drawing/2014/main" id="{74B2A401-8694-F34C-B218-364186F7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9" b="13386"/>
          <a:stretch/>
        </p:blipFill>
        <p:spPr>
          <a:xfrm>
            <a:off x="1348033" y="1482592"/>
            <a:ext cx="8270302" cy="53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11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14AFD210-3948-6E4F-A61F-0AD602D3C0CD}"/>
              </a:ext>
            </a:extLst>
          </p:cNvPr>
          <p:cNvSpPr/>
          <p:nvPr userDrawn="1"/>
        </p:nvSpPr>
        <p:spPr>
          <a:xfrm flipH="1">
            <a:off x="-2" y="3827283"/>
            <a:ext cx="4251490" cy="3045306"/>
          </a:xfrm>
          <a:prstGeom prst="snip1Rect">
            <a:avLst>
              <a:gd name="adj" fmla="val 446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Choose a fairer world written in black flash ">
            <a:extLst>
              <a:ext uri="{FF2B5EF4-FFF2-40B4-BE49-F238E27FC236}">
                <a16:creationId xmlns:a16="http://schemas.microsoft.com/office/drawing/2014/main" id="{E15903EF-7390-AF49-92C0-1146FB953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51" b="13069"/>
          <a:stretch/>
        </p:blipFill>
        <p:spPr>
          <a:xfrm>
            <a:off x="1329178" y="1473953"/>
            <a:ext cx="7481757" cy="53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52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4">
            <a:extLst>
              <a:ext uri="{FF2B5EF4-FFF2-40B4-BE49-F238E27FC236}">
                <a16:creationId xmlns:a16="http://schemas.microsoft.com/office/drawing/2014/main" id="{7BFD02C4-6E60-834B-B6A2-1736FBFFA89B}"/>
              </a:ext>
            </a:extLst>
          </p:cNvPr>
          <p:cNvSpPr/>
          <p:nvPr userDrawn="1"/>
        </p:nvSpPr>
        <p:spPr>
          <a:xfrm flipH="1">
            <a:off x="-2" y="3827283"/>
            <a:ext cx="3167408" cy="3045306"/>
          </a:xfrm>
          <a:prstGeom prst="snip1Rect">
            <a:avLst>
              <a:gd name="adj" fmla="val 443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Choose farming with care written in black flash">
            <a:extLst>
              <a:ext uri="{FF2B5EF4-FFF2-40B4-BE49-F238E27FC236}">
                <a16:creationId xmlns:a16="http://schemas.microsoft.com/office/drawing/2014/main" id="{4D69C5FA-8899-E44B-A872-3413DF795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" b="13763"/>
          <a:stretch/>
        </p:blipFill>
        <p:spPr>
          <a:xfrm>
            <a:off x="716437" y="1484139"/>
            <a:ext cx="8621237" cy="53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47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thank you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54652B7-FA01-954F-90F8-2500306944F6}"/>
              </a:ext>
            </a:extLst>
          </p:cNvPr>
          <p:cNvSpPr/>
          <p:nvPr userDrawn="1"/>
        </p:nvSpPr>
        <p:spPr>
          <a:xfrm>
            <a:off x="0" y="0"/>
            <a:ext cx="12192000" cy="6872588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Thank you written in black flash">
            <a:extLst>
              <a:ext uri="{FF2B5EF4-FFF2-40B4-BE49-F238E27FC236}">
                <a16:creationId xmlns:a16="http://schemas.microsoft.com/office/drawing/2014/main" id="{5D62DBC2-864B-B548-ABBF-D2827803F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" r="-1" b="4815"/>
          <a:stretch/>
        </p:blipFill>
        <p:spPr>
          <a:xfrm>
            <a:off x="923827" y="1807519"/>
            <a:ext cx="7458789" cy="5065069"/>
          </a:xfrm>
          <a:prstGeom prst="rect">
            <a:avLst/>
          </a:prstGeom>
        </p:spPr>
      </p:pic>
      <p:sp>
        <p:nvSpPr>
          <p:cNvPr id="5" name="Snip Single Corner of Rectangle 4">
            <a:extLst>
              <a:ext uri="{FF2B5EF4-FFF2-40B4-BE49-F238E27FC236}">
                <a16:creationId xmlns:a16="http://schemas.microsoft.com/office/drawing/2014/main" id="{620E9541-2341-9C45-982C-D148B03B4A87}"/>
              </a:ext>
            </a:extLst>
          </p:cNvPr>
          <p:cNvSpPr/>
          <p:nvPr userDrawn="1"/>
        </p:nvSpPr>
        <p:spPr>
          <a:xfrm flipH="1">
            <a:off x="-2" y="4760535"/>
            <a:ext cx="3167408" cy="2112053"/>
          </a:xfrm>
          <a:prstGeom prst="snip1Rect">
            <a:avLst>
              <a:gd name="adj" fmla="val 443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Fairtrade.org.uk&#10;Tel: +44 (0) 20 7 405 5942&#10;Email: Commercial@Fairtrade.org.uk" title="Contact detail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8780" y="3243857"/>
            <a:ext cx="3468925" cy="2792210"/>
          </a:xfrm>
          <a:prstGeom prst="rect">
            <a:avLst/>
          </a:prstGeom>
        </p:spPr>
      </p:pic>
      <p:pic>
        <p:nvPicPr>
          <p:cNvPr id="14" name="Picture 13" descr="Fairtrade brand logo" title="Choose the world you want">
            <a:extLst>
              <a:ext uri="{FF2B5EF4-FFF2-40B4-BE49-F238E27FC236}">
                <a16:creationId xmlns:a16="http://schemas.microsoft.com/office/drawing/2014/main" id="{B4B2FB0C-4990-6E44-A9C1-C3111E7A0A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22" y="201083"/>
            <a:ext cx="2015482" cy="570909"/>
          </a:xfrm>
          <a:prstGeom prst="rect">
            <a:avLst/>
          </a:prstGeom>
        </p:spPr>
      </p:pic>
      <p:pic>
        <p:nvPicPr>
          <p:cNvPr id="3" name="Picture 2" title="Facebook icon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711" y="6060142"/>
            <a:ext cx="406407" cy="406407"/>
          </a:xfrm>
          <a:prstGeom prst="rect">
            <a:avLst/>
          </a:prstGeom>
        </p:spPr>
      </p:pic>
      <p:pic>
        <p:nvPicPr>
          <p:cNvPr id="6" name="Picture 5" title="Instagram icon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293" y="6115991"/>
            <a:ext cx="413160" cy="413160"/>
          </a:xfrm>
          <a:prstGeom prst="rect">
            <a:avLst/>
          </a:prstGeom>
        </p:spPr>
      </p:pic>
      <p:pic>
        <p:nvPicPr>
          <p:cNvPr id="7" name="Picture 6" title="Linkedin icon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628" y="6197743"/>
            <a:ext cx="261306" cy="249656"/>
          </a:xfrm>
          <a:prstGeom prst="rect">
            <a:avLst/>
          </a:prstGeom>
        </p:spPr>
      </p:pic>
      <p:pic>
        <p:nvPicPr>
          <p:cNvPr id="8" name="Picture 7" title="Twitter icon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109" y="6178593"/>
            <a:ext cx="340019" cy="287956"/>
          </a:xfrm>
          <a:prstGeom prst="rect">
            <a:avLst/>
          </a:prstGeom>
        </p:spPr>
      </p:pic>
      <p:pic>
        <p:nvPicPr>
          <p:cNvPr id="9" name="Picture 8" title="Youtube icon">
            <a:hlinkClick r:id="rId13"/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9301" y="6191207"/>
            <a:ext cx="380808" cy="2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19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thank you commercial stay in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54652B7-FA01-954F-90F8-2500306944F6}"/>
              </a:ext>
            </a:extLst>
          </p:cNvPr>
          <p:cNvSpPr/>
          <p:nvPr userDrawn="1"/>
        </p:nvSpPr>
        <p:spPr>
          <a:xfrm>
            <a:off x="0" y="0"/>
            <a:ext cx="12192000" cy="6872588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Thank you written in black flash">
            <a:extLst>
              <a:ext uri="{FF2B5EF4-FFF2-40B4-BE49-F238E27FC236}">
                <a16:creationId xmlns:a16="http://schemas.microsoft.com/office/drawing/2014/main" id="{5D62DBC2-864B-B548-ABBF-D2827803F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" r="-1" b="4815"/>
          <a:stretch/>
        </p:blipFill>
        <p:spPr>
          <a:xfrm>
            <a:off x="923827" y="1807519"/>
            <a:ext cx="7458789" cy="5065069"/>
          </a:xfrm>
          <a:prstGeom prst="rect">
            <a:avLst/>
          </a:prstGeom>
        </p:spPr>
      </p:pic>
      <p:sp>
        <p:nvSpPr>
          <p:cNvPr id="5" name="Snip Single Corner of Rectangle 4">
            <a:extLst>
              <a:ext uri="{FF2B5EF4-FFF2-40B4-BE49-F238E27FC236}">
                <a16:creationId xmlns:a16="http://schemas.microsoft.com/office/drawing/2014/main" id="{620E9541-2341-9C45-982C-D148B03B4A87}"/>
              </a:ext>
            </a:extLst>
          </p:cNvPr>
          <p:cNvSpPr/>
          <p:nvPr userDrawn="1"/>
        </p:nvSpPr>
        <p:spPr>
          <a:xfrm flipH="1">
            <a:off x="-2" y="4760535"/>
            <a:ext cx="3167408" cy="2112053"/>
          </a:xfrm>
          <a:prstGeom prst="snip1Rect">
            <a:avLst>
              <a:gd name="adj" fmla="val 443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 descr="Sign up to our Business Newsletter&#10;Browse our B2B toolkit&#10;Visit our Business Resource Library&#10;&#10;Email: commercial@fairtrade.org.uk&#10;" title="Keep in touch with all things fairtrade"/>
          <p:cNvSpPr txBox="1"/>
          <p:nvPr userDrawn="1"/>
        </p:nvSpPr>
        <p:spPr>
          <a:xfrm>
            <a:off x="8057055" y="3830474"/>
            <a:ext cx="390690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Keep in touch </a:t>
            </a:r>
            <a:r>
              <a:rPr lang="en-GB" sz="1600" b="1" baseline="0">
                <a:latin typeface="Arial" panose="020B0604020202020204" pitchFamily="34" charset="0"/>
                <a:cs typeface="Arial" panose="020B0604020202020204" pitchFamily="34" charset="0"/>
              </a:rPr>
              <a:t>with all things Fairtrade</a:t>
            </a:r>
          </a:p>
          <a:p>
            <a:pPr algn="r">
              <a:lnSpc>
                <a:spcPct val="150000"/>
              </a:lnSpc>
            </a:pP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</a:rPr>
              <a:t>Sign up to our </a:t>
            </a: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Business Newsletter</a:t>
            </a:r>
            <a:endParaRPr lang="en-GB" sz="16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</a:rPr>
              <a:t>Browse our </a:t>
            </a: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B2B toolkit</a:t>
            </a:r>
            <a:endParaRPr lang="en-GB" sz="16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</a:rPr>
              <a:t>Visit our </a:t>
            </a: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Business Resource Library</a:t>
            </a:r>
            <a:endParaRPr lang="en-GB" sz="16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</a:rPr>
              <a:t>Email: commercial@fairtrade.org.uk</a:t>
            </a:r>
          </a:p>
        </p:txBody>
      </p:sp>
      <p:pic>
        <p:nvPicPr>
          <p:cNvPr id="12" name="Picture 11" descr="Fairtrade brand logo" title="Choose the world you want">
            <a:extLst>
              <a:ext uri="{FF2B5EF4-FFF2-40B4-BE49-F238E27FC236}">
                <a16:creationId xmlns:a16="http://schemas.microsoft.com/office/drawing/2014/main" id="{B4B2FB0C-4990-6E44-A9C1-C3111E7A0A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22" y="201083"/>
            <a:ext cx="2015482" cy="570909"/>
          </a:xfrm>
          <a:prstGeom prst="rect">
            <a:avLst/>
          </a:prstGeom>
        </p:spPr>
      </p:pic>
      <p:pic>
        <p:nvPicPr>
          <p:cNvPr id="14" name="Picture 13" title="Facebook icon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711" y="6060142"/>
            <a:ext cx="406407" cy="406407"/>
          </a:xfrm>
          <a:prstGeom prst="rect">
            <a:avLst/>
          </a:prstGeom>
        </p:spPr>
      </p:pic>
      <p:pic>
        <p:nvPicPr>
          <p:cNvPr id="15" name="Picture 14" title="Instagram icon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293" y="6115991"/>
            <a:ext cx="413160" cy="413160"/>
          </a:xfrm>
          <a:prstGeom prst="rect">
            <a:avLst/>
          </a:prstGeom>
        </p:spPr>
      </p:pic>
      <p:pic>
        <p:nvPicPr>
          <p:cNvPr id="16" name="Picture 15" title="Linkedin icon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628" y="6197743"/>
            <a:ext cx="261306" cy="249656"/>
          </a:xfrm>
          <a:prstGeom prst="rect">
            <a:avLst/>
          </a:prstGeom>
        </p:spPr>
      </p:pic>
      <p:pic>
        <p:nvPicPr>
          <p:cNvPr id="17" name="Picture 16" title="Twitter icon">
            <a:hlinkClick r:id="rId13"/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109" y="6178593"/>
            <a:ext cx="340019" cy="287956"/>
          </a:xfrm>
          <a:prstGeom prst="rect">
            <a:avLst/>
          </a:prstGeom>
        </p:spPr>
      </p:pic>
      <p:pic>
        <p:nvPicPr>
          <p:cNvPr id="18" name="Picture 17" title="Youtube icon">
            <a:hlinkClick r:id="rId15"/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9301" y="6191207"/>
            <a:ext cx="380808" cy="2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35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354652B7-FA01-954F-90F8-2500306944F6}"/>
              </a:ext>
            </a:extLst>
          </p:cNvPr>
          <p:cNvSpPr/>
          <p:nvPr userDrawn="1"/>
        </p:nvSpPr>
        <p:spPr>
          <a:xfrm>
            <a:off x="0" y="0"/>
            <a:ext cx="12192000" cy="6872588"/>
          </a:xfrm>
          <a:prstGeom prst="rect">
            <a:avLst/>
          </a:pr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Fairtrade brand logo" title="Choose the world you want">
            <a:extLst>
              <a:ext uri="{FF2B5EF4-FFF2-40B4-BE49-F238E27FC236}">
                <a16:creationId xmlns:a16="http://schemas.microsoft.com/office/drawing/2014/main" id="{DC2FB6F8-0883-9A4B-9E54-1AA43F2BC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87" y="1172917"/>
            <a:ext cx="4987625" cy="1412803"/>
          </a:xfrm>
          <a:prstGeom prst="rect">
            <a:avLst/>
          </a:prstGeom>
        </p:spPr>
      </p:pic>
      <p:pic>
        <p:nvPicPr>
          <p:cNvPr id="2" name="Picture 1" descr="Fairtrade.org.uk&#10;Tel: +44 (0) 20 7 405 5942&#10;Email: Commercial@Fairtrade.org.uk" title="Contact detail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1537" y="2935528"/>
            <a:ext cx="3468925" cy="2792210"/>
          </a:xfrm>
          <a:prstGeom prst="rect">
            <a:avLst/>
          </a:prstGeom>
        </p:spPr>
      </p:pic>
      <p:pic>
        <p:nvPicPr>
          <p:cNvPr id="10" name="Picture 9" title="Facebook icon">
            <a:hlinkClick r:id="rId4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961" y="5929762"/>
            <a:ext cx="406407" cy="406407"/>
          </a:xfrm>
          <a:prstGeom prst="rect">
            <a:avLst/>
          </a:prstGeom>
        </p:spPr>
      </p:pic>
      <p:pic>
        <p:nvPicPr>
          <p:cNvPr id="11" name="Picture 10" title="Instagram icon">
            <a:hlinkClick r:id="rId6"/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543" y="5985611"/>
            <a:ext cx="413160" cy="413160"/>
          </a:xfrm>
          <a:prstGeom prst="rect">
            <a:avLst/>
          </a:prstGeom>
        </p:spPr>
      </p:pic>
      <p:pic>
        <p:nvPicPr>
          <p:cNvPr id="12" name="Picture 11" title="Linkedin icon">
            <a:hlinkClick r:id="rId8"/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878" y="6067363"/>
            <a:ext cx="261306" cy="249656"/>
          </a:xfrm>
          <a:prstGeom prst="rect">
            <a:avLst/>
          </a:prstGeom>
        </p:spPr>
      </p:pic>
      <p:pic>
        <p:nvPicPr>
          <p:cNvPr id="18" name="Picture 17" title="Twitter icon">
            <a:hlinkClick r:id="rId10"/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359" y="6048213"/>
            <a:ext cx="340019" cy="287956"/>
          </a:xfrm>
          <a:prstGeom prst="rect">
            <a:avLst/>
          </a:prstGeom>
        </p:spPr>
      </p:pic>
      <p:pic>
        <p:nvPicPr>
          <p:cNvPr id="19" name="Picture 18" title="Youtube icon">
            <a:hlinkClick r:id="rId12"/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551" y="6060827"/>
            <a:ext cx="380808" cy="2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9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a girl in a classroom writing in her notebook" title="Education">
            <a:extLst>
              <a:ext uri="{FF2B5EF4-FFF2-40B4-BE49-F238E27FC236}">
                <a16:creationId xmlns:a16="http://schemas.microsoft.com/office/drawing/2014/main" id="{3E729193-F107-F242-B7B5-8B951E0C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5535827" cy="5881816"/>
          </a:xfrm>
          <a:prstGeom prst="rect">
            <a:avLst/>
          </a:prstGeom>
        </p:spPr>
      </p:pic>
      <p:pic>
        <p:nvPicPr>
          <p:cNvPr id="4" name="Picture 3" descr="Illustration of cocoa pods on vines " title="Cocoa commodity">
            <a:extLst>
              <a:ext uri="{FF2B5EF4-FFF2-40B4-BE49-F238E27FC236}">
                <a16:creationId xmlns:a16="http://schemas.microsoft.com/office/drawing/2014/main" id="{C6E8EF9D-953E-1746-93D8-24B754AB6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9815"/>
            <a:ext cx="5321508" cy="2096423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4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DF36978-3EA6-9B42-90A2-DFFF532ADA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8807" y="2674883"/>
            <a:ext cx="814022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tx2"/>
                </a:solidFill>
                <a:latin typeface="Veneer" panose="02000806000000000000" pitchFamily="2" charset="77"/>
              </a:defRPr>
            </a:lvl2pPr>
            <a:lvl3pPr marL="914377" indent="0">
              <a:buNone/>
              <a:defRPr>
                <a:solidFill>
                  <a:schemeClr val="tx2"/>
                </a:solidFill>
                <a:latin typeface="Veneer" panose="02000806000000000000" pitchFamily="2" charset="77"/>
              </a:defRPr>
            </a:lvl3pPr>
            <a:lvl4pPr marL="1371566" indent="0">
              <a:buNone/>
              <a:defRPr>
                <a:solidFill>
                  <a:schemeClr val="tx2"/>
                </a:solidFill>
                <a:latin typeface="Veneer" panose="02000806000000000000" pitchFamily="2" charset="77"/>
              </a:defRPr>
            </a:lvl4pPr>
            <a:lvl5pPr marL="1828754" indent="0">
              <a:buNone/>
              <a:defRPr>
                <a:solidFill>
                  <a:schemeClr val="tx2"/>
                </a:solidFill>
                <a:latin typeface="Veneer" panose="02000806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8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mer reaching over seedlings that are being prepared to be planted" title="Farmer with seedlings">
            <a:extLst>
              <a:ext uri="{FF2B5EF4-FFF2-40B4-BE49-F238E27FC236}">
                <a16:creationId xmlns:a16="http://schemas.microsoft.com/office/drawing/2014/main" id="{5BC94727-C287-B143-9DE0-E07C85908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09038" cy="6096000"/>
          </a:xfrm>
          <a:prstGeom prst="rect">
            <a:avLst/>
          </a:prstGeom>
        </p:spPr>
      </p:pic>
      <p:pic>
        <p:nvPicPr>
          <p:cNvPr id="4" name="Picture 3" descr="illustration showing coffee beans being grown on branches" title="Coffee illustration">
            <a:extLst>
              <a:ext uri="{FF2B5EF4-FFF2-40B4-BE49-F238E27FC236}">
                <a16:creationId xmlns:a16="http://schemas.microsoft.com/office/drawing/2014/main" id="{C8E52A52-6239-3341-8704-54C3952F4B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769815"/>
            <a:ext cx="5351489" cy="2096423"/>
          </a:xfrm>
          <a:prstGeom prst="rect">
            <a:avLst/>
          </a:prstGeom>
        </p:spPr>
      </p:pic>
      <p:sp>
        <p:nvSpPr>
          <p:cNvPr id="5" name="Freeform 4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62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rker uses a magnifying glass to inspect banana plants for any sign of damage due to climate change" title="Worker inspecting banana plant">
            <a:extLst>
              <a:ext uri="{FF2B5EF4-FFF2-40B4-BE49-F238E27FC236}">
                <a16:creationId xmlns:a16="http://schemas.microsoft.com/office/drawing/2014/main" id="{31A6591B-8125-354A-B87A-C1F5056AD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288403" cy="5725298"/>
          </a:xfrm>
          <a:prstGeom prst="rect">
            <a:avLst/>
          </a:prstGeom>
        </p:spPr>
      </p:pic>
      <p:pic>
        <p:nvPicPr>
          <p:cNvPr id="4" name="Picture 3" descr="Illustration showing banana plants and loose bananas" title="Banana illustration">
            <a:extLst>
              <a:ext uri="{FF2B5EF4-FFF2-40B4-BE49-F238E27FC236}">
                <a16:creationId xmlns:a16="http://schemas.microsoft.com/office/drawing/2014/main" id="{49BF9F3A-05DB-5643-B3C7-C945955C2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6192"/>
            <a:ext cx="5201587" cy="2100046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3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trade campaigners dressed in banana suits in front of houses of parliament" title="Fairtrade campaigners">
            <a:extLst>
              <a:ext uri="{FF2B5EF4-FFF2-40B4-BE49-F238E27FC236}">
                <a16:creationId xmlns:a16="http://schemas.microsoft.com/office/drawing/2014/main" id="{61102023-47DF-554B-BEAC-22E0A7AE6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558"/>
          <a:stretch/>
        </p:blipFill>
        <p:spPr>
          <a:xfrm>
            <a:off x="0" y="8238"/>
            <a:ext cx="5373974" cy="6858000"/>
          </a:xfrm>
          <a:prstGeom prst="rect">
            <a:avLst/>
          </a:prstGeom>
        </p:spPr>
      </p:pic>
      <p:sp>
        <p:nvSpPr>
          <p:cNvPr id="4" name="Freeform 3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6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water pump being used to bring clean water to communities" title="Clean water">
            <a:extLst>
              <a:ext uri="{FF2B5EF4-FFF2-40B4-BE49-F238E27FC236}">
                <a16:creationId xmlns:a16="http://schemas.microsoft.com/office/drawing/2014/main" id="{ABD35AC2-63B1-4F4C-9658-80C716EC0F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0"/>
          <a:stretch/>
        </p:blipFill>
        <p:spPr>
          <a:xfrm>
            <a:off x="0" y="8238"/>
            <a:ext cx="5199832" cy="6858000"/>
          </a:xfrm>
          <a:prstGeom prst="rect">
            <a:avLst/>
          </a:prstGeom>
        </p:spPr>
      </p:pic>
      <p:sp>
        <p:nvSpPr>
          <p:cNvPr id="4" name="Freeform 3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a cocoa farmer weighing produce on scales to determine the price of the product." title="Fair prices">
            <a:extLst>
              <a:ext uri="{FF2B5EF4-FFF2-40B4-BE49-F238E27FC236}">
                <a16:creationId xmlns:a16="http://schemas.microsoft.com/office/drawing/2014/main" id="{AECF77D7-64BB-3546-BD69-6E73975DB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0"/>
            <a:ext cx="5199832" cy="6870700"/>
          </a:xfrm>
          <a:prstGeom prst="rect">
            <a:avLst/>
          </a:prstGeom>
        </p:spPr>
      </p:pic>
      <p:sp>
        <p:nvSpPr>
          <p:cNvPr id="4" name="Freeform 3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39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756" y="237121"/>
            <a:ext cx="11953875" cy="690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neerLowRes" panose="02000806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64119" y="2849562"/>
            <a:ext cx="5713481" cy="115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4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32" r:id="rId13"/>
    <p:sldLayoutId id="2147483829" r:id="rId14"/>
    <p:sldLayoutId id="2147483830" r:id="rId15"/>
    <p:sldLayoutId id="214748383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neerLowRes" panose="02000806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450" y="239621"/>
            <a:ext cx="1051560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7" name="Group 6" title="Blue and green border to frame bottom of page">
            <a:extLst>
              <a:ext uri="{FF2B5EF4-FFF2-40B4-BE49-F238E27FC236}">
                <a16:creationId xmlns:a16="http://schemas.microsoft.com/office/drawing/2014/main" id="{59333D0C-E396-7A4F-A01C-4B3386D0A727}"/>
              </a:ext>
            </a:extLst>
          </p:cNvPr>
          <p:cNvGrpSpPr/>
          <p:nvPr userDrawn="1"/>
        </p:nvGrpSpPr>
        <p:grpSpPr>
          <a:xfrm>
            <a:off x="1" y="6244796"/>
            <a:ext cx="12192000" cy="613204"/>
            <a:chOff x="3047999" y="6244796"/>
            <a:chExt cx="9144001" cy="613204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CEBDDAB-7D9E-A34A-8ACC-BA3E8C5FFDF0}"/>
                </a:ext>
              </a:extLst>
            </p:cNvPr>
            <p:cNvSpPr/>
            <p:nvPr userDrawn="1"/>
          </p:nvSpPr>
          <p:spPr>
            <a:xfrm rot="16200000">
              <a:off x="7837274" y="2503274"/>
              <a:ext cx="613204" cy="8096248"/>
            </a:xfrm>
            <a:prstGeom prst="rtTriangle">
              <a:avLst/>
            </a:prstGeom>
            <a:solidFill>
              <a:srgbClr val="00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6BB8CF34-5169-D447-9A91-9C618315B091}"/>
                </a:ext>
              </a:extLst>
            </p:cNvPr>
            <p:cNvSpPr/>
            <p:nvPr userDrawn="1"/>
          </p:nvSpPr>
          <p:spPr>
            <a:xfrm rot="5400000" flipH="1">
              <a:off x="4074897" y="5554448"/>
              <a:ext cx="276653" cy="2330450"/>
            </a:xfrm>
            <a:prstGeom prst="rtTriangle">
              <a:avLst/>
            </a:prstGeom>
            <a:solidFill>
              <a:srgbClr val="BE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63C85B8-24FD-4255-8342-1113ECE553A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Fairtrade brand logo" title="Choose the world you want">
            <a:extLst>
              <a:ext uri="{FF2B5EF4-FFF2-40B4-BE49-F238E27FC236}">
                <a16:creationId xmlns:a16="http://schemas.microsoft.com/office/drawing/2014/main" id="{B4B2FB0C-4990-6E44-A9C1-C3111E7A0A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22" y="201083"/>
            <a:ext cx="2015482" cy="570909"/>
          </a:xfrm>
          <a:prstGeom prst="rect">
            <a:avLst/>
          </a:prstGeom>
        </p:spPr>
      </p:pic>
      <p:grpSp>
        <p:nvGrpSpPr>
          <p:cNvPr id="11" name="Group 10" title="Blue and green border to frame page">
            <a:extLst>
              <a:ext uri="{FF2B5EF4-FFF2-40B4-BE49-F238E27FC236}">
                <a16:creationId xmlns:a16="http://schemas.microsoft.com/office/drawing/2014/main" id="{6AB9B9A2-A79E-0D4D-A69B-AFE4DA38043D}"/>
              </a:ext>
            </a:extLst>
          </p:cNvPr>
          <p:cNvGrpSpPr/>
          <p:nvPr userDrawn="1"/>
        </p:nvGrpSpPr>
        <p:grpSpPr>
          <a:xfrm flipH="1" flipV="1">
            <a:off x="0" y="891915"/>
            <a:ext cx="12192000" cy="239845"/>
            <a:chOff x="-1" y="2683914"/>
            <a:chExt cx="9144002" cy="798183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24F313B5-ED44-1148-9E25-0A17CDE4943E}"/>
                </a:ext>
              </a:extLst>
            </p:cNvPr>
            <p:cNvSpPr/>
            <p:nvPr userDrawn="1"/>
          </p:nvSpPr>
          <p:spPr>
            <a:xfrm rot="5400000" flipH="1">
              <a:off x="1587106" y="1096807"/>
              <a:ext cx="798179" cy="3972394"/>
            </a:xfrm>
            <a:prstGeom prst="rtTriangle">
              <a:avLst/>
            </a:prstGeom>
            <a:solidFill>
              <a:srgbClr val="BE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D385A137-9C79-0148-9D0A-6E1F97983D6A}"/>
                </a:ext>
              </a:extLst>
            </p:cNvPr>
            <p:cNvSpPr/>
            <p:nvPr userDrawn="1"/>
          </p:nvSpPr>
          <p:spPr>
            <a:xfrm rot="16200000">
              <a:off x="4789275" y="-872629"/>
              <a:ext cx="613204" cy="8096248"/>
            </a:xfrm>
            <a:prstGeom prst="rtTriangle">
              <a:avLst/>
            </a:prstGeom>
            <a:solidFill>
              <a:srgbClr val="00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9634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VeneerLowRes" panose="02000806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8">
            <a:extLst>
              <a:ext uri="{FF2B5EF4-FFF2-40B4-BE49-F238E27FC236}">
                <a16:creationId xmlns:a16="http://schemas.microsoft.com/office/drawing/2014/main" id="{33ABF69A-1800-CC41-B146-4A8FAE4221A0}"/>
              </a:ext>
            </a:extLst>
          </p:cNvPr>
          <p:cNvSpPr/>
          <p:nvPr userDrawn="1"/>
        </p:nvSpPr>
        <p:spPr>
          <a:xfrm>
            <a:off x="0" y="-6350"/>
            <a:ext cx="12192000" cy="6872588"/>
          </a:xfrm>
          <a:prstGeom prst="rect">
            <a:avLst/>
          </a:prstGeom>
          <a:solidFill>
            <a:srgbClr val="00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Fairtrade brand logo" title="Choose the world you want">
            <a:extLst>
              <a:ext uri="{FF2B5EF4-FFF2-40B4-BE49-F238E27FC236}">
                <a16:creationId xmlns:a16="http://schemas.microsoft.com/office/drawing/2014/main" id="{B4B2FB0C-4990-6E44-A9C1-C3111E7A0A2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22" y="201083"/>
            <a:ext cx="2015482" cy="5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BA44180-162D-B645-93E3-C83E10BD5DDB}"/>
              </a:ext>
            </a:extLst>
          </p:cNvPr>
          <p:cNvSpPr/>
          <p:nvPr userDrawn="1"/>
        </p:nvSpPr>
        <p:spPr>
          <a:xfrm>
            <a:off x="0" y="0"/>
            <a:ext cx="12192000" cy="6872588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Fairtrade brand logo" title="Choose the world you want">
            <a:extLst>
              <a:ext uri="{FF2B5EF4-FFF2-40B4-BE49-F238E27FC236}">
                <a16:creationId xmlns:a16="http://schemas.microsoft.com/office/drawing/2014/main" id="{B4B2FB0C-4990-6E44-A9C1-C3111E7A0A2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22" y="201083"/>
            <a:ext cx="2015482" cy="5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43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93" r:id="rId2"/>
    <p:sldLayoutId id="21474837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B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D1B3D1B6-F997-4542-902B-46C8314BB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67707" cy="685800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327A9F-6DBD-1D45-8262-DD66D82187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566" y="5817873"/>
            <a:ext cx="4041985" cy="86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8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37973" y="6185775"/>
            <a:ext cx="7173479" cy="861774"/>
          </a:xfrm>
        </p:spPr>
        <p:txBody>
          <a:bodyPr/>
          <a:lstStyle/>
          <a:p>
            <a:r>
              <a:rPr lang="en-US" sz="2000">
                <a:latin typeface="VeneerLowRes" panose="02000806000000000000"/>
              </a:rPr>
              <a:t>FAIRTRADE FORTNIGHT </a:t>
            </a:r>
          </a:p>
          <a:p>
            <a:r>
              <a:rPr lang="en-US" sz="2000">
                <a:latin typeface="VeneerLowRes" panose="02000806000000000000"/>
              </a:rPr>
              <a:t>22 FEBRUARY – 8 MARCH 2021</a:t>
            </a:r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the journey of chocolate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06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1" y="2849561"/>
            <a:ext cx="6528141" cy="1613581"/>
          </a:xfrm>
        </p:spPr>
        <p:txBody>
          <a:bodyPr>
            <a:normAutofit fontScale="90000"/>
          </a:bodyPr>
          <a:lstStyle/>
          <a:p>
            <a:r>
              <a:rPr lang="en-GB" dirty="0"/>
              <a:t>Everything you buy, every T-shirt, every pen, every bar of chocolate, has a story.</a:t>
            </a:r>
            <a:br>
              <a:rPr lang="en-GB" dirty="0"/>
            </a:br>
            <a:r>
              <a:rPr lang="en-US" dirty="0"/>
              <a:t> 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481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15BEDD-37FE-4092-90AB-B555F6647C2E}"/>
              </a:ext>
            </a:extLst>
          </p:cNvPr>
          <p:cNvSpPr txBox="1">
            <a:spLocks/>
          </p:cNvSpPr>
          <p:nvPr/>
        </p:nvSpPr>
        <p:spPr>
          <a:xfrm>
            <a:off x="364135" y="310809"/>
            <a:ext cx="1051560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endParaRPr lang="en-US" dirty="0">
              <a:latin typeface="VeneerLowRes"/>
            </a:endParaRPr>
          </a:p>
          <a:p>
            <a:r>
              <a:rPr lang="en-US" dirty="0" smtClean="0">
                <a:latin typeface="VeneerLowRes"/>
              </a:rPr>
              <a:t>Mapping the journey of chocolate</a:t>
            </a:r>
            <a:r>
              <a:rPr lang="en-US" dirty="0">
                <a:latin typeface="VeneerLowRes"/>
              </a:rPr>
              <a:t> </a:t>
            </a:r>
          </a:p>
          <a:p>
            <a:endParaRPr lang="en-US" dirty="0"/>
          </a:p>
        </p:txBody>
      </p:sp>
      <p:pic>
        <p:nvPicPr>
          <p:cNvPr id="6" name="Bildplatzhalt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835" y="1529636"/>
            <a:ext cx="9143627" cy="451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1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15BEDD-37FE-4092-90AB-B555F6647C2E}"/>
              </a:ext>
            </a:extLst>
          </p:cNvPr>
          <p:cNvSpPr txBox="1">
            <a:spLocks/>
          </p:cNvSpPr>
          <p:nvPr/>
        </p:nvSpPr>
        <p:spPr>
          <a:xfrm>
            <a:off x="364135" y="310809"/>
            <a:ext cx="1051560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endParaRPr lang="en-US" dirty="0">
              <a:latin typeface="VeneerLowRes"/>
            </a:endParaRPr>
          </a:p>
          <a:p>
            <a:r>
              <a:rPr lang="en-US" dirty="0" smtClean="0">
                <a:latin typeface="VeneerLowRes"/>
              </a:rPr>
              <a:t>Where does it come from?</a:t>
            </a:r>
            <a:r>
              <a:rPr lang="en-US" dirty="0">
                <a:latin typeface="VeneerLowRes"/>
              </a:rPr>
              <a:t> </a:t>
            </a:r>
          </a:p>
          <a:p>
            <a:endParaRPr lang="en-US" dirty="0"/>
          </a:p>
        </p:txBody>
      </p:sp>
      <p:pic>
        <p:nvPicPr>
          <p:cNvPr id="1026" name="Picture 2" descr="https://uksouth1-mediap.svc.ms/transform/thumbnail?provider=spo&amp;inputFormat=jpg&amp;cs=fFNQTw&amp;docid=https%3A%2F%2Ffairtradeuk-my.sharepoint.com%3A443%2F_api%2Fv2.0%2Fdrives%2Fb!svBjehEr_0qg4ZahSeWxioHxoTEk9z9GuWm_4CB970G3JTgsc10LQJgyk444ywPy%2Fitems%2F01AWD2B5EPG6ZMIOGHARA3AJ2PI4EC7XTC%3Fversion%3DPublished&amp;access_token=eyJ0eXAiOiJKV1QiLCJhbGciOiJub25lIn0.eyJhdWQiOiIwMDAwMDAwMy0wMDAwLTBmZjEtY2UwMC0wMDAwMDAwMDAwMDAvZmFpcnRyYWRldWstbXkuc2hhcmVwb2ludC5jb21AMmNkZDI0MTQtZDAzYi00ZDI4LWJjYWItNTUxZWJiNDg5YTU5IiwiaXNzIjoiMDAwMDAwMDMtMDAwMC0wZmYxLWNlMDAtMDAwMDAwMDAwMDAwIiwibmJmIjoiMTYxMjUyNjQwMCIsImV4cCI6IjE2MTI1NDgwMDAiLCJlbmRwb2ludHVybCI6Ik9oN3ZOV1BsL01RQzBVbWMxUzNYUEN0Tm52MDByMUtkbWo3RTVud005Nms9IiwiZW5kcG9pbnR1cmxMZW5ndGgiOiIxMjEiLCJpc2xvb3BiYWNrIjoiVHJ1ZSIsInZlciI6Imhhc2hlZHByb29mdG9rZW4iLCJzaXRlaWQiOiJOMkUyTTJZd1lqSXRNbUl4TVMwMFlXWm1MV0V3WlRFdE9UWmhNVFE1WlRWaU1UaGgiLCJzaWduaW5fc3RhdGUiOiJbXCJrbXNpXCJdIiwibmFtZWlkIjoiMCMuZnxtZW1iZXJzaGlwfGpvYW5uYS5taWxpc0BmYWlydHJhZGUub3JnLnVrIiwibmlpIjoibWljcm9zb2Z0LnNoYXJlcG9pbnQiLCJpc3VzZXIiOiJ0cnVlIiwiY2FjaGVrZXkiOiIwaC5mfG1lbWJlcnNoaXB8MTAwMzdmZmU5MTYwMDlhMUBsaXZlLmNvbSIsInR0IjoiMCIsInVzZVBlcnNpc3RlbnRDb29raWUiOiIzIn0.SHR2UzVFQUY4RzBDYW5OaHZyaFpLWDVCcldaM1Byc1BvaGVnWVdJOS9GZz0&amp;encodeFailures=1&amp;srcWidth=&amp;srcHeight=&amp;width=1387&amp;height=924&amp;action=Ac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2" b="5998"/>
          <a:stretch/>
        </p:blipFill>
        <p:spPr bwMode="auto">
          <a:xfrm>
            <a:off x="1635438" y="1254460"/>
            <a:ext cx="8422962" cy="490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4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15BEDD-37FE-4092-90AB-B555F6647C2E}"/>
              </a:ext>
            </a:extLst>
          </p:cNvPr>
          <p:cNvSpPr txBox="1">
            <a:spLocks/>
          </p:cNvSpPr>
          <p:nvPr/>
        </p:nvSpPr>
        <p:spPr>
          <a:xfrm>
            <a:off x="364135" y="310809"/>
            <a:ext cx="1051560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endParaRPr lang="en-US" dirty="0">
              <a:latin typeface="VeneerLowRes"/>
            </a:endParaRPr>
          </a:p>
          <a:p>
            <a:r>
              <a:rPr lang="en-US" dirty="0" smtClean="0">
                <a:latin typeface="VeneerLowRes"/>
              </a:rPr>
              <a:t>Where does it come from?</a:t>
            </a:r>
            <a:r>
              <a:rPr lang="en-US" dirty="0">
                <a:latin typeface="VeneerLowRes"/>
              </a:rPr>
              <a:t> 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14" y="1370748"/>
            <a:ext cx="8789678" cy="491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9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248" y="2849562"/>
            <a:ext cx="6778752" cy="11588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neerLowRes"/>
              </a:rPr>
              <a:t>Your choices make a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itle slid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 slid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pag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ue flash slid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een flash slid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d slid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Generic Slide Master">
  <a:themeElements>
    <a:clrScheme name="Fairtrade Colours">
      <a:dk1>
        <a:srgbClr val="9A9B9C"/>
      </a:dk1>
      <a:lt1>
        <a:srgbClr val="FFFFFF"/>
      </a:lt1>
      <a:dk2>
        <a:srgbClr val="00B9E3"/>
      </a:dk2>
      <a:lt2>
        <a:srgbClr val="FFFFFF"/>
      </a:lt2>
      <a:accent1>
        <a:srgbClr val="BED600"/>
      </a:accent1>
      <a:accent2>
        <a:srgbClr val="80379B"/>
      </a:accent2>
      <a:accent3>
        <a:srgbClr val="FECB00"/>
      </a:accent3>
      <a:accent4>
        <a:srgbClr val="FFA02F"/>
      </a:accent4>
      <a:accent5>
        <a:srgbClr val="E00034"/>
      </a:accent5>
      <a:accent6>
        <a:srgbClr val="E0119D"/>
      </a:accent6>
      <a:hlink>
        <a:srgbClr val="00B9E3"/>
      </a:hlink>
      <a:folHlink>
        <a:srgbClr val="9A9B9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2192FD0F6EA4FB27BFB7C3F7CF7E1" ma:contentTypeVersion="12" ma:contentTypeDescription="Create a new document." ma:contentTypeScope="" ma:versionID="20f05eea87565e763d979cab09690d86">
  <xsd:schema xmlns:xsd="http://www.w3.org/2001/XMLSchema" xmlns:xs="http://www.w3.org/2001/XMLSchema" xmlns:p="http://schemas.microsoft.com/office/2006/metadata/properties" xmlns:ns2="d1baadc5-9d85-490c-a054-a2df2c95df10" xmlns:ns3="5ad4863d-8d43-4c28-87e5-68db605867b9" targetNamespace="http://schemas.microsoft.com/office/2006/metadata/properties" ma:root="true" ma:fieldsID="97e0d920e42abe5b004562fab2a409e8" ns2:_="" ns3:_="">
    <xsd:import namespace="d1baadc5-9d85-490c-a054-a2df2c95df10"/>
    <xsd:import namespace="5ad4863d-8d43-4c28-87e5-68db605867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aadc5-9d85-490c-a054-a2df2c95df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4863d-8d43-4c28-87e5-68db605867b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1AF44C-7C29-4E99-A487-387B8119DC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baadc5-9d85-490c-a054-a2df2c95df10"/>
    <ds:schemaRef ds:uri="5ad4863d-8d43-4c28-87e5-68db605867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2B0E0D-3ED4-4B6F-A733-9003321A3D28}">
  <ds:schemaRefs>
    <ds:schemaRef ds:uri="http://schemas.microsoft.com/office/2006/documentManagement/types"/>
    <ds:schemaRef ds:uri="http://purl.org/dc/terms/"/>
    <ds:schemaRef ds:uri="d1baadc5-9d85-490c-a054-a2df2c95df10"/>
    <ds:schemaRef ds:uri="http://purl.org/dc/dcmitype/"/>
    <ds:schemaRef ds:uri="5ad4863d-8d43-4c28-87e5-68db605867b9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EDA525-BF31-4057-8F4E-CD8AF3CFA6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91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Veneer</vt:lpstr>
      <vt:lpstr>VeneerLowRes</vt:lpstr>
      <vt:lpstr>Title slides</vt:lpstr>
      <vt:lpstr>Divider slides</vt:lpstr>
      <vt:lpstr>Content pages</vt:lpstr>
      <vt:lpstr>Blue flash slides</vt:lpstr>
      <vt:lpstr>Green flash slides</vt:lpstr>
      <vt:lpstr>End slides</vt:lpstr>
      <vt:lpstr>5_Generic Slide Master</vt:lpstr>
      <vt:lpstr>Mapping the journey of chocolate</vt:lpstr>
      <vt:lpstr>Everything you buy, every T-shirt, every pen, every bar of chocolate, has a story.   </vt:lpstr>
      <vt:lpstr>PowerPoint Presentation</vt:lpstr>
      <vt:lpstr>PowerPoint Presentation</vt:lpstr>
      <vt:lpstr>PowerPoint Presentation</vt:lpstr>
      <vt:lpstr>Your choices make a difference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Ball</dc:creator>
  <cp:lastModifiedBy>r.Metcalf</cp:lastModifiedBy>
  <cp:revision>14</cp:revision>
  <dcterms:created xsi:type="dcterms:W3CDTF">2020-11-24T09:11:36Z</dcterms:created>
  <dcterms:modified xsi:type="dcterms:W3CDTF">2021-02-12T15:54:36Z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0x0101005E72192FD0F6EA4FB27BFB7C3F7CF7E1</vt:lpwstr>
  </property>
</Properties>
</file>