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89" autoAdjust="0"/>
    <p:restoredTop sz="94660"/>
  </p:normalViewPr>
  <p:slideViewPr>
    <p:cSldViewPr snapToGrid="0">
      <p:cViewPr varScale="1">
        <p:scale>
          <a:sx n="88" d="100"/>
          <a:sy n="88" d="100"/>
        </p:scale>
        <p:origin x="82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0E50-87C2-4330-8D47-163D998448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D18D-AD91-4A99-9E94-79895BA3C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722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0E50-87C2-4330-8D47-163D998448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D18D-AD91-4A99-9E94-79895BA3C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383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0E50-87C2-4330-8D47-163D998448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D18D-AD91-4A99-9E94-79895BA3C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03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0E50-87C2-4330-8D47-163D998448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D18D-AD91-4A99-9E94-79895BA3C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028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0E50-87C2-4330-8D47-163D998448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D18D-AD91-4A99-9E94-79895BA3C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329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0E50-87C2-4330-8D47-163D998448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D18D-AD91-4A99-9E94-79895BA3C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128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0E50-87C2-4330-8D47-163D998448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D18D-AD91-4A99-9E94-79895BA3C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194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0E50-87C2-4330-8D47-163D998448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D18D-AD91-4A99-9E94-79895BA3C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126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0E50-87C2-4330-8D47-163D998448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D18D-AD91-4A99-9E94-79895BA3C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84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0E50-87C2-4330-8D47-163D998448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D18D-AD91-4A99-9E94-79895BA3C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814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00E50-87C2-4330-8D47-163D998448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D18D-AD91-4A99-9E94-79895BA3C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04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00E50-87C2-4330-8D47-163D998448C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2D18D-AD91-4A99-9E94-79895BA3C7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48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8180" t="23567" r="73662" b="59357"/>
          <a:stretch/>
        </p:blipFill>
        <p:spPr>
          <a:xfrm>
            <a:off x="8991154" y="5057064"/>
            <a:ext cx="3028222" cy="160188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/>
          <a:srcRect l="32720" t="75834" r="56489" b="10716"/>
          <a:stretch/>
        </p:blipFill>
        <p:spPr>
          <a:xfrm>
            <a:off x="231721" y="4019156"/>
            <a:ext cx="1515293" cy="106244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/>
          <a:srcRect l="8778" t="75729" r="73487" b="11755"/>
          <a:stretch/>
        </p:blipFill>
        <p:spPr>
          <a:xfrm>
            <a:off x="5778754" y="71996"/>
            <a:ext cx="3058673" cy="121411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l="8350" t="58853" r="73971" b="25565"/>
          <a:stretch/>
        </p:blipFill>
        <p:spPr>
          <a:xfrm>
            <a:off x="8991154" y="3360365"/>
            <a:ext cx="3028222" cy="150129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8350" t="39146" r="73557" b="41814"/>
          <a:stretch/>
        </p:blipFill>
        <p:spPr>
          <a:xfrm>
            <a:off x="9031739" y="158536"/>
            <a:ext cx="2987637" cy="17685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l="26924" t="75886" r="67812" b="12535"/>
          <a:stretch/>
        </p:blipFill>
        <p:spPr>
          <a:xfrm>
            <a:off x="291392" y="1792158"/>
            <a:ext cx="739197" cy="9146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/>
          <a:srcRect l="26924" t="19329" r="67812" b="68791"/>
          <a:stretch/>
        </p:blipFill>
        <p:spPr>
          <a:xfrm>
            <a:off x="3695938" y="5277812"/>
            <a:ext cx="739197" cy="93838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/>
          <a:srcRect l="26924" t="39147" r="67812" b="44867"/>
          <a:stretch/>
        </p:blipFill>
        <p:spPr>
          <a:xfrm>
            <a:off x="291391" y="5255306"/>
            <a:ext cx="739197" cy="126274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/>
          <a:srcRect l="26924" t="58773" r="67812" b="34061"/>
          <a:stretch/>
        </p:blipFill>
        <p:spPr>
          <a:xfrm>
            <a:off x="3175528" y="1898743"/>
            <a:ext cx="739197" cy="56605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/>
          <a:srcRect l="32720" t="58852" r="56489" b="28579"/>
          <a:stretch/>
        </p:blipFill>
        <p:spPr>
          <a:xfrm>
            <a:off x="231721" y="2852675"/>
            <a:ext cx="1515293" cy="99277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/>
          <a:srcRect l="32720" t="38978" r="56489" b="42721"/>
          <a:stretch/>
        </p:blipFill>
        <p:spPr>
          <a:xfrm>
            <a:off x="2072351" y="3553220"/>
            <a:ext cx="1515293" cy="144562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/>
          <a:srcRect l="32720" t="19228" r="56489" b="62691"/>
          <a:stretch/>
        </p:blipFill>
        <p:spPr>
          <a:xfrm>
            <a:off x="272943" y="230966"/>
            <a:ext cx="1515293" cy="142820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/>
          <a:srcRect l="37230" t="41634" r="52167" b="40654"/>
          <a:stretch/>
        </p:blipFill>
        <p:spPr>
          <a:xfrm>
            <a:off x="2078566" y="230966"/>
            <a:ext cx="1546743" cy="132596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/>
          <a:srcRect l="31092" t="42060" r="63797" b="51756"/>
          <a:stretch/>
        </p:blipFill>
        <p:spPr>
          <a:xfrm>
            <a:off x="3008629" y="2847583"/>
            <a:ext cx="678316" cy="46912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5"/>
          <a:srcRect l="12692" t="59779" r="69361" b="21601"/>
          <a:stretch/>
        </p:blipFill>
        <p:spPr>
          <a:xfrm>
            <a:off x="5778754" y="1463040"/>
            <a:ext cx="3058257" cy="17848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6"/>
          <a:srcRect l="8943" t="51092" r="72960" b="36506"/>
          <a:stretch/>
        </p:blipFill>
        <p:spPr>
          <a:xfrm>
            <a:off x="5763343" y="5047063"/>
            <a:ext cx="3052683" cy="117687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6"/>
          <a:srcRect l="8943" t="64943" r="72727" b="21395"/>
          <a:stretch/>
        </p:blipFill>
        <p:spPr>
          <a:xfrm>
            <a:off x="5755479" y="3352414"/>
            <a:ext cx="3060547" cy="128319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6"/>
          <a:srcRect l="8943" t="79280" r="72595" b="8026"/>
          <a:stretch/>
        </p:blipFill>
        <p:spPr>
          <a:xfrm>
            <a:off x="8991154" y="2073479"/>
            <a:ext cx="3028222" cy="117119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6"/>
          <a:srcRect l="27913" t="51092" r="66964" b="42094"/>
          <a:stretch/>
        </p:blipFill>
        <p:spPr>
          <a:xfrm>
            <a:off x="1263889" y="6216198"/>
            <a:ext cx="699715" cy="52346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6"/>
          <a:srcRect l="27796" t="64840" r="67313" b="27708"/>
          <a:stretch/>
        </p:blipFill>
        <p:spPr>
          <a:xfrm>
            <a:off x="2039238" y="2787871"/>
            <a:ext cx="667909" cy="57249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6"/>
          <a:srcRect l="27855" t="79433" r="66963" b="8561"/>
          <a:stretch/>
        </p:blipFill>
        <p:spPr>
          <a:xfrm>
            <a:off x="2879977" y="5273674"/>
            <a:ext cx="707667" cy="92235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/>
          <a:srcRect l="33502" t="79433" r="55543" b="11873"/>
          <a:stretch/>
        </p:blipFill>
        <p:spPr>
          <a:xfrm>
            <a:off x="1365119" y="1927066"/>
            <a:ext cx="1496171" cy="66791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6"/>
          <a:srcRect l="33434" t="64926" r="55543" b="25034"/>
          <a:stretch/>
        </p:blipFill>
        <p:spPr>
          <a:xfrm>
            <a:off x="3717352" y="3927260"/>
            <a:ext cx="1505446" cy="77127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6"/>
          <a:srcRect l="33948" t="51092" r="55543" b="38610"/>
          <a:stretch/>
        </p:blipFill>
        <p:spPr>
          <a:xfrm>
            <a:off x="1263889" y="5266271"/>
            <a:ext cx="1435211" cy="79115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5437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72192FD0F6EA4FB27BFB7C3F7CF7E1" ma:contentTypeVersion="12" ma:contentTypeDescription="Create a new document." ma:contentTypeScope="" ma:versionID="20f05eea87565e763d979cab09690d86">
  <xsd:schema xmlns:xsd="http://www.w3.org/2001/XMLSchema" xmlns:xs="http://www.w3.org/2001/XMLSchema" xmlns:p="http://schemas.microsoft.com/office/2006/metadata/properties" xmlns:ns2="d1baadc5-9d85-490c-a054-a2df2c95df10" xmlns:ns3="5ad4863d-8d43-4c28-87e5-68db605867b9" targetNamespace="http://schemas.microsoft.com/office/2006/metadata/properties" ma:root="true" ma:fieldsID="97e0d920e42abe5b004562fab2a409e8" ns2:_="" ns3:_="">
    <xsd:import namespace="d1baadc5-9d85-490c-a054-a2df2c95df10"/>
    <xsd:import namespace="5ad4863d-8d43-4c28-87e5-68db605867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baadc5-9d85-490c-a054-a2df2c95df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4863d-8d43-4c28-87e5-68db605867b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E50397-F63E-4AFD-A9C0-97F570F4786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3F1A7A-BF1F-4C56-90F5-A7E7D251B271}">
  <ds:schemaRefs>
    <ds:schemaRef ds:uri="http://purl.org/dc/terms/"/>
    <ds:schemaRef ds:uri="d1baadc5-9d85-490c-a054-a2df2c95df10"/>
    <ds:schemaRef ds:uri="http://purl.org/dc/dcmitype/"/>
    <ds:schemaRef ds:uri="5ad4863d-8d43-4c28-87e5-68db605867b9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08C0E79-6ADD-4F75-BB56-908B45770F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baadc5-9d85-490c-a054-a2df2c95df10"/>
    <ds:schemaRef ds:uri="5ad4863d-8d43-4c28-87e5-68db605867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Fairtrade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 Milis</dc:creator>
  <cp:lastModifiedBy>r.Metcalf</cp:lastModifiedBy>
  <cp:revision>5</cp:revision>
  <dcterms:created xsi:type="dcterms:W3CDTF">2021-02-05T16:29:37Z</dcterms:created>
  <dcterms:modified xsi:type="dcterms:W3CDTF">2021-02-24T10:14:04Z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0x0101005E72192FD0F6EA4FB27BFB7C3F7CF7E1</vt:lpwstr>
  </property>
</Properties>
</file>