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handoutMasterIdLst>
    <p:handoutMasterId r:id="rId8"/>
  </p:handoutMasterIdLst>
  <p:sldIdLst>
    <p:sldId id="304" r:id="rId2"/>
    <p:sldId id="312" r:id="rId3"/>
    <p:sldId id="313" r:id="rId4"/>
    <p:sldId id="314" r:id="rId5"/>
    <p:sldId id="31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EA7600"/>
    <a:srgbClr val="9AF67A"/>
    <a:srgbClr val="85F45E"/>
    <a:srgbClr val="E7B8F6"/>
    <a:srgbClr val="F4D2FE"/>
    <a:srgbClr val="F7B635"/>
    <a:srgbClr val="E2AAF4"/>
    <a:srgbClr val="F1C6FE"/>
    <a:srgbClr val="F9B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88029" autoAdjust="0"/>
  </p:normalViewPr>
  <p:slideViewPr>
    <p:cSldViewPr snapToGrid="0">
      <p:cViewPr varScale="1">
        <p:scale>
          <a:sx n="76" d="100"/>
          <a:sy n="76" d="100"/>
        </p:scale>
        <p:origin x="178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3DE30-A7BD-4FAF-BD70-A5A57B8B8A9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258B1-1DD7-475B-A54B-CBC3FF4B6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78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105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956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hyperlink" Target="https://www.hamilton-trust.org.uk/maths/year-5-maths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>
              <a:solidFill>
                <a:prstClr val="white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5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681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EA7600"/>
                </a:solidFill>
              </a:rPr>
              <a:t>© </a:t>
            </a:r>
            <a:r>
              <a:rPr lang="en-GB" sz="1200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200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Year 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ttrockstars.com/auth/school/stud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5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980D21-2D41-4CBB-866E-09BA04D052C9}"/>
              </a:ext>
            </a:extLst>
          </p:cNvPr>
          <p:cNvSpPr txBox="1"/>
          <p:nvPr/>
        </p:nvSpPr>
        <p:spPr>
          <a:xfrm>
            <a:off x="0" y="636043"/>
            <a:ext cx="893810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u="sng" dirty="0">
                <a:solidFill>
                  <a:srgbClr val="253746"/>
                </a:solidFill>
              </a:rPr>
              <a:t>Maths</a:t>
            </a:r>
            <a:r>
              <a:rPr lang="en-GB" sz="6600" b="1" dirty="0">
                <a:solidFill>
                  <a:srgbClr val="253746"/>
                </a:solidFill>
              </a:rPr>
              <a:t> </a:t>
            </a:r>
          </a:p>
          <a:p>
            <a:pPr algn="ctr"/>
            <a:r>
              <a:rPr lang="en-GB" sz="6600" b="1" u="sng" dirty="0">
                <a:solidFill>
                  <a:srgbClr val="253746"/>
                </a:solidFill>
              </a:rPr>
              <a:t>2/03/21-4/03/21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257368-6188-4BAD-BB4F-D1C1A3184800}"/>
              </a:ext>
            </a:extLst>
          </p:cNvPr>
          <p:cNvSpPr txBox="1"/>
          <p:nvPr/>
        </p:nvSpPr>
        <p:spPr>
          <a:xfrm>
            <a:off x="3786989" y="2928341"/>
            <a:ext cx="515112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0" i="0" dirty="0">
                <a:solidFill>
                  <a:srgbClr val="5F5F5F"/>
                </a:solidFill>
                <a:effectLst/>
                <a:latin typeface="Arimo"/>
              </a:rPr>
              <a:t>Practice on Times </a:t>
            </a:r>
            <a:r>
              <a:rPr lang="en-US" sz="3600" dirty="0">
                <a:solidFill>
                  <a:srgbClr val="5F5F5F"/>
                </a:solidFill>
                <a:latin typeface="Arimo"/>
              </a:rPr>
              <a:t>T</a:t>
            </a:r>
            <a:r>
              <a:rPr lang="en-US" sz="3600" b="0" i="0" dirty="0">
                <a:solidFill>
                  <a:srgbClr val="5F5F5F"/>
                </a:solidFill>
                <a:effectLst/>
                <a:latin typeface="Arimo"/>
              </a:rPr>
              <a:t>ables </a:t>
            </a:r>
            <a:r>
              <a:rPr lang="en-US" sz="3600" dirty="0" err="1">
                <a:solidFill>
                  <a:srgbClr val="5F5F5F"/>
                </a:solidFill>
                <a:latin typeface="Arimo"/>
              </a:rPr>
              <a:t>R</a:t>
            </a:r>
            <a:r>
              <a:rPr lang="en-US" sz="3600" b="0" i="0" dirty="0" err="1">
                <a:solidFill>
                  <a:srgbClr val="5F5F5F"/>
                </a:solidFill>
                <a:effectLst/>
                <a:latin typeface="Arimo"/>
              </a:rPr>
              <a:t>ockstars</a:t>
            </a:r>
            <a:r>
              <a:rPr lang="en-US" sz="3600" b="0" i="0" dirty="0">
                <a:solidFill>
                  <a:srgbClr val="5F5F5F"/>
                </a:solidFill>
                <a:effectLst/>
                <a:latin typeface="Arimo"/>
              </a:rPr>
              <a:t> for </a:t>
            </a:r>
            <a:r>
              <a:rPr lang="en-US" sz="3600" dirty="0">
                <a:solidFill>
                  <a:srgbClr val="5F5F5F"/>
                </a:solidFill>
                <a:latin typeface="Arimo"/>
              </a:rPr>
              <a:t>20</a:t>
            </a:r>
            <a:r>
              <a:rPr lang="en-US" sz="3600" b="0" i="0" dirty="0">
                <a:solidFill>
                  <a:srgbClr val="5F5F5F"/>
                </a:solidFill>
                <a:effectLst/>
                <a:latin typeface="Arimo"/>
              </a:rPr>
              <a:t> minutes – click on the link:</a:t>
            </a:r>
          </a:p>
          <a:p>
            <a:pPr algn="l"/>
            <a:r>
              <a:rPr lang="en-US" sz="3600" b="0" i="0" u="none" strike="noStrike" dirty="0">
                <a:solidFill>
                  <a:srgbClr val="2E2E7D"/>
                </a:solidFill>
                <a:effectLst/>
                <a:latin typeface="Arimo"/>
                <a:hlinkClick r:id="rId3"/>
              </a:rPr>
              <a:t>ttps://play.ttrockstars.com/auth/school/student</a:t>
            </a:r>
            <a:endParaRPr lang="en-US" sz="3600" b="0" i="0" u="none" strike="noStrike" dirty="0">
              <a:solidFill>
                <a:srgbClr val="2E2E7D"/>
              </a:solidFill>
              <a:effectLst/>
              <a:latin typeface="Arimo"/>
            </a:endParaRPr>
          </a:p>
          <a:p>
            <a:pPr algn="l"/>
            <a:endParaRPr lang="en-US" b="0" i="0" u="none" strike="noStrike" dirty="0">
              <a:solidFill>
                <a:srgbClr val="2E2E7D"/>
              </a:solidFill>
              <a:effectLst/>
              <a:latin typeface="Arimo"/>
            </a:endParaRPr>
          </a:p>
          <a:p>
            <a:pPr algn="l"/>
            <a:endParaRPr lang="en-US" dirty="0">
              <a:solidFill>
                <a:srgbClr val="2E2E7D"/>
              </a:solidFill>
              <a:latin typeface="Arimo"/>
            </a:endParaRPr>
          </a:p>
          <a:p>
            <a:pPr algn="l"/>
            <a:endParaRPr lang="en-US" dirty="0">
              <a:solidFill>
                <a:srgbClr val="2E2E7D"/>
              </a:solidFill>
              <a:latin typeface="Arimo"/>
            </a:endParaRPr>
          </a:p>
          <a:p>
            <a:pPr algn="l"/>
            <a:endParaRPr lang="en-US" dirty="0">
              <a:solidFill>
                <a:srgbClr val="2E2E7D"/>
              </a:solidFill>
              <a:latin typeface="Arimo"/>
            </a:endParaRPr>
          </a:p>
          <a:p>
            <a:pPr algn="l"/>
            <a:endParaRPr lang="en-US" b="0" i="0" dirty="0">
              <a:solidFill>
                <a:srgbClr val="5F5F5F"/>
              </a:solidFill>
              <a:effectLst/>
              <a:latin typeface="Arimo"/>
            </a:endParaRPr>
          </a:p>
          <a:p>
            <a:pPr algn="l"/>
            <a:r>
              <a:rPr lang="en-US" b="0" i="0" dirty="0">
                <a:solidFill>
                  <a:srgbClr val="5F5F5F"/>
                </a:solidFill>
                <a:effectLst/>
                <a:latin typeface="Arimo"/>
              </a:rPr>
              <a:t> </a:t>
            </a:r>
          </a:p>
        </p:txBody>
      </p:sp>
      <p:pic>
        <p:nvPicPr>
          <p:cNvPr id="1028" name="Picture 4" descr="Image result for times tables rockstar logo">
            <a:extLst>
              <a:ext uri="{FF2B5EF4-FFF2-40B4-BE49-F238E27FC236}">
                <a16:creationId xmlns:a16="http://schemas.microsoft.com/office/drawing/2014/main" id="{C7A388FB-15DE-407B-9929-F2B806685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80" y="3069018"/>
            <a:ext cx="3514816" cy="2656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89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5574" y="31003"/>
            <a:ext cx="8988426" cy="1655762"/>
          </a:xfrm>
        </p:spPr>
        <p:txBody>
          <a:bodyPr>
            <a:normAutofit fontScale="25000" lnSpcReduction="20000"/>
          </a:bodyPr>
          <a:lstStyle/>
          <a:p>
            <a:r>
              <a:rPr lang="en-US" sz="17600" b="1" u="sng" dirty="0"/>
              <a:t>More puzzles to get your brains in gear for returning to school next week!</a:t>
            </a:r>
          </a:p>
          <a:p>
            <a:endParaRPr lang="en-US" sz="7200" dirty="0"/>
          </a:p>
          <a:p>
            <a:endParaRPr lang="en-US" sz="7200" dirty="0"/>
          </a:p>
          <a:p>
            <a:endParaRPr lang="en-US" sz="7200" dirty="0"/>
          </a:p>
          <a:p>
            <a:endParaRPr lang="en-US" sz="7200" dirty="0"/>
          </a:p>
          <a:p>
            <a:endParaRPr lang="en-US" sz="7200" dirty="0"/>
          </a:p>
          <a:p>
            <a:endParaRPr lang="en-US" sz="7200" dirty="0"/>
          </a:p>
          <a:p>
            <a:endParaRPr lang="en-US" sz="7200" dirty="0"/>
          </a:p>
          <a:p>
            <a:endParaRPr lang="en-US" sz="7200" dirty="0"/>
          </a:p>
          <a:p>
            <a:endParaRPr lang="en-US" sz="7200" dirty="0"/>
          </a:p>
          <a:p>
            <a:r>
              <a:rPr lang="en-US" sz="7200" dirty="0"/>
              <a:t>Tuesday Task 1 and 2</a:t>
            </a:r>
          </a:p>
          <a:p>
            <a:r>
              <a:rPr lang="en-US" sz="7200" dirty="0"/>
              <a:t>Wednesday Task 3 and 4</a:t>
            </a:r>
          </a:p>
          <a:p>
            <a:r>
              <a:rPr lang="en-US" sz="7200" dirty="0"/>
              <a:t> Thursday Task 5</a:t>
            </a:r>
          </a:p>
          <a:p>
            <a:r>
              <a:rPr lang="en-US" sz="7200" dirty="0"/>
              <a:t>Good luck!</a:t>
            </a:r>
          </a:p>
          <a:p>
            <a:r>
              <a:rPr lang="en-US" sz="8000" dirty="0"/>
              <a:t>The worksheets are on Purple mash</a:t>
            </a:r>
          </a:p>
          <a:p>
            <a:r>
              <a:rPr lang="en-US" sz="8000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67755" y="6362769"/>
            <a:ext cx="3086100" cy="365125"/>
          </a:xfrm>
        </p:spPr>
        <p:txBody>
          <a:bodyPr/>
          <a:lstStyle/>
          <a:p>
            <a:pPr algn="r"/>
            <a:r>
              <a:rPr lang="en-GB"/>
              <a:t>Year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AutoShape 2" descr="Mystery Symbol Stock Illustrations – 81,646 Mystery Symbol Stock  Illustrations, Vectors &amp; Clipart - Dreamstime"/>
          <p:cNvSpPr>
            <a:spLocks noChangeAspect="1" noChangeArrowheads="1"/>
          </p:cNvSpPr>
          <p:nvPr/>
        </p:nvSpPr>
        <p:spPr bwMode="auto">
          <a:xfrm>
            <a:off x="155574" y="-144463"/>
            <a:ext cx="586913" cy="58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Murder Mystery Symbols , Free Transparent Clipart - ClipartK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83" y="3139563"/>
            <a:ext cx="1521979" cy="173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74535E-E1D3-4BF2-A393-C36A381582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2644" y="1453754"/>
            <a:ext cx="4448157" cy="2977512"/>
          </a:xfrm>
          <a:prstGeom prst="rect">
            <a:avLst/>
          </a:prstGeom>
        </p:spPr>
      </p:pic>
      <p:pic>
        <p:nvPicPr>
          <p:cNvPr id="11" name="Picture 4" descr="Murder Mystery Symbols , Free Transparent Clipart - ClipartKey">
            <a:extLst>
              <a:ext uri="{FF2B5EF4-FFF2-40B4-BE49-F238E27FC236}">
                <a16:creationId xmlns:a16="http://schemas.microsoft.com/office/drawing/2014/main" id="{7B665014-6D9E-4004-BB2C-DF7D34BE9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684" y="3155064"/>
            <a:ext cx="1521979" cy="1739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970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87B84F6-5E1D-424A-8C56-54CE2511BE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48912-B899-4EE4-AB3A-CB7BE77A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008FC5-6303-46A1-9CEE-D72CFD61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8" name="Picture 4" descr="Murder Mystery Symbols , Free Transparent Clipart - ClipartKey">
            <a:extLst>
              <a:ext uri="{FF2B5EF4-FFF2-40B4-BE49-F238E27FC236}">
                <a16:creationId xmlns:a16="http://schemas.microsoft.com/office/drawing/2014/main" id="{FDC05990-F650-4FA2-AA02-4B493CD9D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648" y="4716392"/>
            <a:ext cx="2133970" cy="1461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1B050EE-8D3B-4F2A-82B0-74650B868F28}"/>
              </a:ext>
            </a:extLst>
          </p:cNvPr>
          <p:cNvSpPr txBox="1"/>
          <p:nvPr/>
        </p:nvSpPr>
        <p:spPr>
          <a:xfrm>
            <a:off x="241693" y="5154804"/>
            <a:ext cx="4725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find all the tasks on Purple Mash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4954B4-2371-4E2B-B9E9-86D9927CE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1226"/>
            <a:ext cx="9144000" cy="64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46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9ED0085-38C5-4323-B45A-46D14482D2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88E93-F66F-4AC2-9256-52F132E1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0D324E-A1B2-48DF-A825-6F140C539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B3A5A9-EFEC-4DAD-A0C0-C0D89BCF55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71199"/>
            <a:ext cx="9345947" cy="625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74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EF801C-AB40-4209-9E7B-F784D9B0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B797B-37E0-42A5-896D-B0A6309F8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AA0218-92AA-42FA-9838-E7866DD2C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392" y="-173038"/>
            <a:ext cx="4657439" cy="637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98648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3230</TotalTime>
  <Words>95</Words>
  <Application>Microsoft Office PowerPoint</Application>
  <PresentationFormat>On-screen Show (4:3)</PresentationFormat>
  <Paragraphs>42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Arimo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Tracy Whittam</cp:lastModifiedBy>
  <cp:revision>277</cp:revision>
  <dcterms:created xsi:type="dcterms:W3CDTF">2018-09-13T11:08:58Z</dcterms:created>
  <dcterms:modified xsi:type="dcterms:W3CDTF">2021-02-27T13:39:25Z</dcterms:modified>
</cp:coreProperties>
</file>