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multiplication-and-division-64r32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22/02/21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7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– try at least 6 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14995"/>
            <a:ext cx="10515600" cy="522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recognise and use commutativity in mental calculations?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classroom.thenational.academy/lessons/multiplication-and-division-64r32e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Monday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 – try at least 6 questions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29</cp:revision>
  <dcterms:created xsi:type="dcterms:W3CDTF">2021-01-07T22:06:46Z</dcterms:created>
  <dcterms:modified xsi:type="dcterms:W3CDTF">2021-02-18T18:55:16Z</dcterms:modified>
</cp:coreProperties>
</file>