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calculate-multiplication-facts-using-the-distributive-law-cmvka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25/02/21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7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go at the 5 questions on the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8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34" y="167133"/>
            <a:ext cx="9204960" cy="669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9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use multiplication facts using the distributive law?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to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classroom.thenational.academy/lessons/to-calculate-multiplication-facts-using-the-distributive-law-cmvkad</a:t>
            </a:r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Thursday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150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Maths</vt:lpstr>
      <vt:lpstr>Times Tables</vt:lpstr>
      <vt:lpstr>Warm-up</vt:lpstr>
      <vt:lpstr>PowerPoint Presentation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34</cp:revision>
  <dcterms:created xsi:type="dcterms:W3CDTF">2021-01-07T22:06:46Z</dcterms:created>
  <dcterms:modified xsi:type="dcterms:W3CDTF">2021-02-18T19:04:15Z</dcterms:modified>
</cp:coreProperties>
</file>