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deriving-multiplication-facts-c9k32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23/02/21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7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the 5 questions on the following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0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4" y="269966"/>
            <a:ext cx="8447313" cy="653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9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use place value, known and derived facts to multiply mentally?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classroom.thenational.academy/lessons/deriving-multiplication-facts-c9k32r</a:t>
            </a:r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Tuesday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Maths</vt:lpstr>
      <vt:lpstr>Times Tables</vt:lpstr>
      <vt:lpstr>Warm-up</vt:lpstr>
      <vt:lpstr>PowerPoint Presentation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30</cp:revision>
  <dcterms:created xsi:type="dcterms:W3CDTF">2021-01-07T22:06:46Z</dcterms:created>
  <dcterms:modified xsi:type="dcterms:W3CDTF">2021-02-18T19:02:08Z</dcterms:modified>
</cp:coreProperties>
</file>