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7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9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0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8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1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4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4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1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7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83189-272F-4373-8B46-981AF4348296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147A-524F-43DD-8CDF-D7CA82BB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trockstars.com/" TargetMode="External"/><Relationship Id="rId2" Type="http://schemas.openxmlformats.org/officeDocument/2006/relationships/hyperlink" Target="http://www.timestables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thenational.academy/lessons/deriving-multiplication-facts-c9k32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dirty="0" smtClean="0"/>
              <a:t>Maths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7200" dirty="0" smtClean="0"/>
              <a:t>23/02/21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6163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you can`t remember which personal times table you are working on, then please contact me.</a:t>
            </a:r>
          </a:p>
          <a:p>
            <a:r>
              <a:rPr lang="en-GB" dirty="0" smtClean="0"/>
              <a:t>For this week we will be practising the </a:t>
            </a:r>
            <a:r>
              <a:rPr lang="en-GB" dirty="0" smtClean="0">
                <a:solidFill>
                  <a:srgbClr val="FF0000"/>
                </a:solidFill>
              </a:rPr>
              <a:t>7 times table </a:t>
            </a:r>
            <a:r>
              <a:rPr lang="en-GB" dirty="0" smtClean="0"/>
              <a:t>as a whole class. </a:t>
            </a:r>
          </a:p>
          <a:p>
            <a:r>
              <a:rPr lang="en-GB" dirty="0" smtClean="0"/>
              <a:t>Use </a:t>
            </a:r>
            <a:r>
              <a:rPr lang="en-GB" dirty="0" smtClean="0">
                <a:hlinkClick r:id="rId2"/>
              </a:rPr>
              <a:t>www.timestables.co.uk</a:t>
            </a:r>
            <a:r>
              <a:rPr lang="en-GB" dirty="0" smtClean="0"/>
              <a:t> to have a go at this one, as well </a:t>
            </a:r>
            <a:r>
              <a:rPr lang="en-GB" dirty="0"/>
              <a:t>as </a:t>
            </a:r>
            <a:r>
              <a:rPr lang="en-GB" dirty="0">
                <a:hlinkClick r:id="rId3"/>
              </a:rPr>
              <a:t>https://ttrockstars.com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 smtClean="0"/>
              <a:t>Try the worksheets and games, just like we have done in class, as well as singing or chanting them to your family!</a:t>
            </a:r>
          </a:p>
          <a:p>
            <a:r>
              <a:rPr lang="en-GB" dirty="0" smtClean="0"/>
              <a:t>Spend 10 – 15 minutes on this exercise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Warm-up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Try the 5 questions on the following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06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4" y="269966"/>
            <a:ext cx="8447313" cy="653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9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LC: Can I use place value, known and derived facts to multiply mentally?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/>
              <a:t>Watch the following online lesson, having a go at the quizzes and tasks where the teacher asks </a:t>
            </a:r>
            <a:r>
              <a:rPr lang="en-GB" dirty="0"/>
              <a:t>you to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classroom.thenational.academy/lessons/deriving-multiplication-facts-c9k32r</a:t>
            </a:r>
            <a:endParaRPr lang="en-GB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Then have a go at the </a:t>
            </a:r>
            <a:r>
              <a:rPr lang="en-GB" dirty="0" smtClean="0">
                <a:solidFill>
                  <a:srgbClr val="7030A0"/>
                </a:solidFill>
              </a:rPr>
              <a:t>2Do Purple Mash </a:t>
            </a:r>
            <a:r>
              <a:rPr lang="en-GB" dirty="0" smtClean="0"/>
              <a:t>task called </a:t>
            </a:r>
            <a:r>
              <a:rPr lang="en-GB" dirty="0" smtClean="0">
                <a:solidFill>
                  <a:srgbClr val="7030A0"/>
                </a:solidFill>
              </a:rPr>
              <a:t>Maths Tuesday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151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Maths</vt:lpstr>
      <vt:lpstr>Times Tables</vt:lpstr>
      <vt:lpstr>Warm-up</vt:lpstr>
      <vt:lpstr>PowerPoint Presentation</vt:lpstr>
      <vt:lpstr>Main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</dc:title>
  <dc:creator>Ed Tiffany</dc:creator>
  <cp:lastModifiedBy>Ed Tiffany</cp:lastModifiedBy>
  <cp:revision>30</cp:revision>
  <dcterms:created xsi:type="dcterms:W3CDTF">2021-01-07T22:06:46Z</dcterms:created>
  <dcterms:modified xsi:type="dcterms:W3CDTF">2021-02-18T19:02:08Z</dcterms:modified>
</cp:coreProperties>
</file>