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hiterosemaths.com/homelearning/year-4/week-1-number-multiplication-divis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1/03/21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8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– try at least </a:t>
            </a:r>
            <a:r>
              <a:rPr lang="en-GB" dirty="0" smtClean="0"/>
              <a:t>3 </a:t>
            </a:r>
            <a:r>
              <a:rPr lang="en-GB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56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multiply together 3 numbers?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</a:t>
            </a:r>
            <a:r>
              <a:rPr lang="en-GB" dirty="0" smtClean="0"/>
              <a:t>to</a:t>
            </a:r>
          </a:p>
          <a:p>
            <a:r>
              <a:rPr lang="en-GB" dirty="0">
                <a:hlinkClick r:id="rId2"/>
              </a:rPr>
              <a:t>https://whiterosemaths.com/homelearning/year-4/week-1-number-multiplication-division</a:t>
            </a:r>
            <a:r>
              <a:rPr lang="en-GB" dirty="0" smtClean="0">
                <a:hlinkClick r:id="rId2"/>
              </a:rPr>
              <a:t>/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Monday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8864" y="200298"/>
            <a:ext cx="2394936" cy="199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143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 – try at least 3 questions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34</cp:revision>
  <dcterms:created xsi:type="dcterms:W3CDTF">2021-01-07T22:06:46Z</dcterms:created>
  <dcterms:modified xsi:type="dcterms:W3CDTF">2021-02-25T21:12:56Z</dcterms:modified>
</cp:coreProperties>
</file>