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0" r:id="rId4"/>
    <p:sldId id="271" r:id="rId5"/>
    <p:sldId id="272" r:id="rId6"/>
    <p:sldId id="274" r:id="rId7"/>
    <p:sldId id="273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1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8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4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541B-6ADE-4FF1-A278-4E086E199471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45EF-10BE-4F4C-9A9E-C5A561EB8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6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9.emf"/><Relationship Id="rId3" Type="http://schemas.microsoft.com/office/2007/relationships/media" Target="../media/media2.m4a"/><Relationship Id="rId21" Type="http://schemas.openxmlformats.org/officeDocument/2006/relationships/image" Target="../media/image12.tiff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8.emf"/><Relationship Id="rId2" Type="http://schemas.openxmlformats.org/officeDocument/2006/relationships/audio" Target="../media/media1.m4a"/><Relationship Id="rId16" Type="http://schemas.openxmlformats.org/officeDocument/2006/relationships/image" Target="../media/image7.emf"/><Relationship Id="rId20" Type="http://schemas.openxmlformats.org/officeDocument/2006/relationships/image" Target="../media/image11.tiff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4a"/><Relationship Id="rId19" Type="http://schemas.openxmlformats.org/officeDocument/2006/relationships/image" Target="../media/image10.tiff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rplemash.com/sch/worth-bd2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56" y="202376"/>
            <a:ext cx="2255716" cy="2255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1475" y="409301"/>
            <a:ext cx="620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tter-join Plus 8" panose="02000505000000020003" pitchFamily="50" charset="0"/>
              </a:rPr>
              <a:t>Monday  08-02-21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203" y="1019607"/>
            <a:ext cx="4560026" cy="3551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4229" y="5242560"/>
            <a:ext cx="802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etter-join Plus 8" panose="02000505000000020003" pitchFamily="50" charset="0"/>
              </a:rPr>
              <a:t>Lets work together on this and then get a bit more practice. </a:t>
            </a:r>
            <a:endParaRPr lang="en-US" sz="24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47625"/>
            <a:ext cx="10362792" cy="65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85725"/>
            <a:ext cx="106203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32" y="138929"/>
            <a:ext cx="102298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83" y="225335"/>
            <a:ext cx="9594445" cy="64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395" y="729516"/>
            <a:ext cx="126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25p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276" y="626677"/>
            <a:ext cx="667757" cy="67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66" y="626677"/>
            <a:ext cx="685405" cy="67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03" y="3674020"/>
            <a:ext cx="93535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04" y="648226"/>
            <a:ext cx="69278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51" y="300629"/>
            <a:ext cx="1403267" cy="1380992"/>
          </a:xfrm>
          <a:prstGeom prst="rect">
            <a:avLst/>
          </a:prstGeom>
        </p:spPr>
      </p:pic>
      <p:pic>
        <p:nvPicPr>
          <p:cNvPr id="11" name="Picture 1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58" y="505091"/>
            <a:ext cx="1056315" cy="972069"/>
          </a:xfrm>
          <a:prstGeom prst="rect">
            <a:avLst/>
          </a:prstGeom>
        </p:spPr>
      </p:pic>
      <p:pic>
        <p:nvPicPr>
          <p:cNvPr id="12" name="Picture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24" y="626677"/>
            <a:ext cx="783584" cy="6737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830138" y="1477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24" y="1494089"/>
            <a:ext cx="783584" cy="673783"/>
          </a:xfrm>
          <a:prstGeom prst="rect">
            <a:avLst/>
          </a:prstGeom>
        </p:spPr>
      </p:pic>
      <p:pic>
        <p:nvPicPr>
          <p:cNvPr id="17" name="Picture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24" y="2361501"/>
            <a:ext cx="783584" cy="673783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40" y="2367401"/>
            <a:ext cx="69278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13" y="3791811"/>
            <a:ext cx="69278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2517" y="3771029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25p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21" name="Picture 1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66" y="3623336"/>
            <a:ext cx="1056315" cy="97206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54" y="3882629"/>
            <a:ext cx="685405" cy="67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60" y="3674020"/>
            <a:ext cx="93535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49" y="3648677"/>
            <a:ext cx="1056315" cy="97206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01" y="3771029"/>
            <a:ext cx="685405" cy="67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47" y="3772478"/>
            <a:ext cx="685405" cy="67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55" y="3791811"/>
            <a:ext cx="69278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66" y="4729121"/>
            <a:ext cx="1056315" cy="972069"/>
          </a:xfrm>
          <a:prstGeom prst="rect">
            <a:avLst/>
          </a:prstGeom>
        </p:spPr>
      </p:pic>
      <p:pic>
        <p:nvPicPr>
          <p:cNvPr id="30" name="Picture 1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76" y="4698858"/>
            <a:ext cx="1056315" cy="972069"/>
          </a:xfrm>
          <a:prstGeom prst="rect">
            <a:avLst/>
          </a:prstGeom>
        </p:spPr>
      </p:pic>
      <p:pic>
        <p:nvPicPr>
          <p:cNvPr id="31" name="Picture 1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40" y="5794102"/>
            <a:ext cx="1056315" cy="972069"/>
          </a:xfrm>
          <a:prstGeom prst="rect">
            <a:avLst/>
          </a:prstGeom>
        </p:spPr>
      </p:pic>
      <p:pic>
        <p:nvPicPr>
          <p:cNvPr id="32" name="Picture 1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35" y="5794102"/>
            <a:ext cx="1056315" cy="972069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45" y="5794102"/>
            <a:ext cx="93535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90" y="5701190"/>
            <a:ext cx="93535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06" y="5884969"/>
            <a:ext cx="685405" cy="67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72241" y="719886"/>
            <a:ext cx="487363" cy="487363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77125" y="1565134"/>
            <a:ext cx="487363" cy="487363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96659" y="2499157"/>
            <a:ext cx="487363" cy="487363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71233" y="2499157"/>
            <a:ext cx="487363" cy="487363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792197" y="4939698"/>
            <a:ext cx="487363" cy="487363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931244" y="5918200"/>
            <a:ext cx="487363" cy="487363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4301" y="5918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5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1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68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53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47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56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02" y="0"/>
            <a:ext cx="5342088" cy="69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16930" cy="1325563"/>
          </a:xfrm>
        </p:spPr>
        <p:txBody>
          <a:bodyPr/>
          <a:lstStyle/>
          <a:p>
            <a:r>
              <a:rPr lang="en-US" dirty="0">
                <a:latin typeface="Letter-join Plus 8" panose="02000505000000020003" pitchFamily="50" charset="0"/>
              </a:rPr>
              <a:t>How to </a:t>
            </a:r>
            <a:r>
              <a:rPr lang="en-US" dirty="0" smtClean="0">
                <a:latin typeface="Letter-join Plus 8" panose="02000505000000020003" pitchFamily="50" charset="0"/>
              </a:rPr>
              <a:t>write on a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1160" cy="4940935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latin typeface="Letter-join Plus 8" panose="02000505000000020003" pitchFamily="50" charset="0"/>
            </a:endParaRPr>
          </a:p>
          <a:p>
            <a:r>
              <a:rPr lang="en-US" sz="8000" dirty="0" smtClean="0">
                <a:latin typeface="Letter-join Plus 8" panose="02000505000000020003" pitchFamily="50" charset="0"/>
              </a:rPr>
              <a:t>Open PDF in Purple Mash</a:t>
            </a:r>
          </a:p>
          <a:p>
            <a:pPr marL="0" indent="0">
              <a:buNone/>
            </a:pPr>
            <a:endParaRPr lang="en-US" sz="8000" dirty="0" smtClean="0">
              <a:latin typeface="Letter-join Plus 8" panose="02000505000000020003" pitchFamily="50" charset="0"/>
            </a:endParaRPr>
          </a:p>
          <a:p>
            <a:r>
              <a:rPr lang="en-US" sz="8000" dirty="0" smtClean="0">
                <a:latin typeface="Letter-join Plus 8" panose="02000505000000020003" pitchFamily="50" charset="0"/>
              </a:rPr>
              <a:t>Click on TOOLS tab </a:t>
            </a:r>
          </a:p>
          <a:p>
            <a:endParaRPr lang="en-US" sz="8000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Letter-join Plus 8" panose="02000505000000020003" pitchFamily="50" charset="0"/>
              </a:rPr>
              <a:t>        </a:t>
            </a:r>
          </a:p>
          <a:p>
            <a:r>
              <a:rPr lang="en-US" sz="8000" dirty="0" smtClean="0">
                <a:latin typeface="Letter-join Plus 8" panose="02000505000000020003" pitchFamily="50" charset="0"/>
              </a:rPr>
              <a:t> Select COMMENT   </a:t>
            </a:r>
          </a:p>
          <a:p>
            <a:endParaRPr lang="en-US" sz="8000" dirty="0">
              <a:latin typeface="Letter-join Plus 8" panose="02000505000000020003" pitchFamily="50" charset="0"/>
            </a:endParaRPr>
          </a:p>
          <a:p>
            <a:endParaRPr lang="en-US" sz="8000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US" sz="8000" dirty="0">
              <a:latin typeface="Letter-join Plus 8" panose="02000505000000020003" pitchFamily="50" charset="0"/>
            </a:endParaRPr>
          </a:p>
          <a:p>
            <a:r>
              <a:rPr lang="en-US" sz="8000" dirty="0" smtClean="0">
                <a:latin typeface="Letter-join Plus 8" panose="02000505000000020003" pitchFamily="50" charset="0"/>
              </a:rPr>
              <a:t>Select from tool bar </a:t>
            </a:r>
          </a:p>
          <a:p>
            <a:endParaRPr lang="en-US" sz="8000" dirty="0">
              <a:latin typeface="Letter-join Plus 8" panose="02000505000000020003" pitchFamily="50" charset="0"/>
            </a:endParaRPr>
          </a:p>
          <a:p>
            <a:r>
              <a:rPr lang="en-US" sz="8000" dirty="0" smtClean="0">
                <a:latin typeface="Letter-join Plus 8" panose="02000505000000020003" pitchFamily="50" charset="0"/>
              </a:rPr>
              <a:t>Click where you need to write answer then type in box</a:t>
            </a:r>
          </a:p>
          <a:p>
            <a:pPr marL="0" indent="0">
              <a:buNone/>
            </a:pPr>
            <a:endParaRPr lang="en-US" sz="8000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US" sz="8000" dirty="0" smtClean="0">
                <a:latin typeface="Letter-join Plus 8" panose="02000505000000020003" pitchFamily="50" charset="0"/>
              </a:rPr>
              <a:t> </a:t>
            </a:r>
            <a:endParaRPr lang="en-US" sz="8000" dirty="0">
              <a:latin typeface="Letter-join Plus 8" panose="02000505000000020003" pitchFamily="50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048" y="2582142"/>
            <a:ext cx="990872" cy="489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091" y="3449552"/>
            <a:ext cx="693148" cy="1053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264" y="4729843"/>
            <a:ext cx="5619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251" y="273304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Letter-join Plus 8" panose="02000505000000020003" pitchFamily="50" charset="0"/>
              </a:rPr>
              <a:t>Let’s have a go at using the editing tools on Purple mash. Look at the instructions on the next slide; and then go on the website and use the worksheet for today. You may need and adult to help you.</a:t>
            </a:r>
          </a:p>
          <a:p>
            <a:r>
              <a:rPr lang="en-US" dirty="0" smtClean="0">
                <a:latin typeface="Letter-join Plus 8" panose="02000505000000020003" pitchFamily="50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Letter-join Plus 8" panose="02000505000000020003" pitchFamily="50" charset="0"/>
              </a:rPr>
              <a:t>Top Tip write the instructions down so you don’t have to keep looking at the slide. </a:t>
            </a:r>
          </a:p>
          <a:p>
            <a:endParaRPr lang="en-US" dirty="0" smtClean="0">
              <a:latin typeface="Letter-join Plus 8" panose="02000505000000020003" pitchFamily="50" charset="0"/>
            </a:endParaRPr>
          </a:p>
          <a:p>
            <a:r>
              <a:rPr lang="en-US" dirty="0" smtClean="0">
                <a:latin typeface="Letter-join Plus 8" panose="02000505000000020003" pitchFamily="50" charset="0"/>
              </a:rPr>
              <a:t> </a:t>
            </a:r>
          </a:p>
          <a:p>
            <a:r>
              <a:rPr lang="en-US" dirty="0" smtClean="0">
                <a:latin typeface="Letter-join Plus 8" panose="02000505000000020003" pitchFamily="50" charset="0"/>
                <a:hlinkClick r:id="rId2"/>
              </a:rPr>
              <a:t>https</a:t>
            </a:r>
            <a:r>
              <a:rPr lang="en-US" dirty="0">
                <a:latin typeface="Letter-join Plus 8" panose="02000505000000020003" pitchFamily="50" charset="0"/>
                <a:hlinkClick r:id="rId2"/>
              </a:rPr>
              <a:t>://www.purplemash.com/sch/worth-bd22</a:t>
            </a:r>
            <a:endParaRPr lang="en-US" dirty="0">
              <a:latin typeface="Letter-join Plus 8" panose="02000505000000020003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6434" y="877278"/>
            <a:ext cx="6435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Letter-join Plus 8" panose="02000505000000020003" pitchFamily="50" charset="0"/>
            </a:endParaRPr>
          </a:p>
          <a:p>
            <a:r>
              <a:rPr lang="en-US" dirty="0" smtClean="0">
                <a:latin typeface="Letter-join Plus 8" panose="02000505000000020003" pitchFamily="50" charset="0"/>
              </a:rPr>
              <a:t>The work sheets are on the School page as usual; but I have uploaded them onto purple mash as PDF file that if you follow the instructions you can write on. </a:t>
            </a:r>
            <a:endParaRPr lang="en-US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151</Words>
  <Application>Microsoft Office PowerPoint</Application>
  <PresentationFormat>Widescreen</PresentationFormat>
  <Paragraphs>27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Letter-join Plus 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write on a PDF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s.Grant</dc:creator>
  <cp:lastModifiedBy>s.Grant</cp:lastModifiedBy>
  <cp:revision>16</cp:revision>
  <dcterms:created xsi:type="dcterms:W3CDTF">2021-02-01T12:38:01Z</dcterms:created>
  <dcterms:modified xsi:type="dcterms:W3CDTF">2021-02-07T17:07:45Z</dcterms:modified>
</cp:coreProperties>
</file>