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84873F0-60B8-4E79-AB08-280D81952259}"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BE502-6C2C-4CD6-B8E5-6BC137FE26CD}" type="slidenum">
              <a:rPr lang="en-US" smtClean="0"/>
              <a:t>‹#›</a:t>
            </a:fld>
            <a:endParaRPr lang="en-US"/>
          </a:p>
        </p:txBody>
      </p:sp>
    </p:spTree>
    <p:extLst>
      <p:ext uri="{BB962C8B-B14F-4D97-AF65-F5344CB8AC3E}">
        <p14:creationId xmlns:p14="http://schemas.microsoft.com/office/powerpoint/2010/main" val="659993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4873F0-60B8-4E79-AB08-280D81952259}"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BE502-6C2C-4CD6-B8E5-6BC137FE26CD}" type="slidenum">
              <a:rPr lang="en-US" smtClean="0"/>
              <a:t>‹#›</a:t>
            </a:fld>
            <a:endParaRPr lang="en-US"/>
          </a:p>
        </p:txBody>
      </p:sp>
    </p:spTree>
    <p:extLst>
      <p:ext uri="{BB962C8B-B14F-4D97-AF65-F5344CB8AC3E}">
        <p14:creationId xmlns:p14="http://schemas.microsoft.com/office/powerpoint/2010/main" val="1355328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4873F0-60B8-4E79-AB08-280D81952259}"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BE502-6C2C-4CD6-B8E5-6BC137FE26CD}" type="slidenum">
              <a:rPr lang="en-US" smtClean="0"/>
              <a:t>‹#›</a:t>
            </a:fld>
            <a:endParaRPr lang="en-US"/>
          </a:p>
        </p:txBody>
      </p:sp>
    </p:spTree>
    <p:extLst>
      <p:ext uri="{BB962C8B-B14F-4D97-AF65-F5344CB8AC3E}">
        <p14:creationId xmlns:p14="http://schemas.microsoft.com/office/powerpoint/2010/main" val="30888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4873F0-60B8-4E79-AB08-280D81952259}"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BE502-6C2C-4CD6-B8E5-6BC137FE26CD}" type="slidenum">
              <a:rPr lang="en-US" smtClean="0"/>
              <a:t>‹#›</a:t>
            </a:fld>
            <a:endParaRPr lang="en-US"/>
          </a:p>
        </p:txBody>
      </p:sp>
    </p:spTree>
    <p:extLst>
      <p:ext uri="{BB962C8B-B14F-4D97-AF65-F5344CB8AC3E}">
        <p14:creationId xmlns:p14="http://schemas.microsoft.com/office/powerpoint/2010/main" val="4108195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84873F0-60B8-4E79-AB08-280D81952259}" type="datetimeFigureOut">
              <a:rPr lang="en-US" smtClean="0"/>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0BE502-6C2C-4CD6-B8E5-6BC137FE26CD}" type="slidenum">
              <a:rPr lang="en-US" smtClean="0"/>
              <a:t>‹#›</a:t>
            </a:fld>
            <a:endParaRPr lang="en-US"/>
          </a:p>
        </p:txBody>
      </p:sp>
    </p:spTree>
    <p:extLst>
      <p:ext uri="{BB962C8B-B14F-4D97-AF65-F5344CB8AC3E}">
        <p14:creationId xmlns:p14="http://schemas.microsoft.com/office/powerpoint/2010/main" val="121909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84873F0-60B8-4E79-AB08-280D81952259}" type="datetimeFigureOut">
              <a:rPr lang="en-US" smtClean="0"/>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0BE502-6C2C-4CD6-B8E5-6BC137FE26CD}" type="slidenum">
              <a:rPr lang="en-US" smtClean="0"/>
              <a:t>‹#›</a:t>
            </a:fld>
            <a:endParaRPr lang="en-US"/>
          </a:p>
        </p:txBody>
      </p:sp>
    </p:spTree>
    <p:extLst>
      <p:ext uri="{BB962C8B-B14F-4D97-AF65-F5344CB8AC3E}">
        <p14:creationId xmlns:p14="http://schemas.microsoft.com/office/powerpoint/2010/main" val="2867531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84873F0-60B8-4E79-AB08-280D81952259}" type="datetimeFigureOut">
              <a:rPr lang="en-US" smtClean="0"/>
              <a:t>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0BE502-6C2C-4CD6-B8E5-6BC137FE26CD}" type="slidenum">
              <a:rPr lang="en-US" smtClean="0"/>
              <a:t>‹#›</a:t>
            </a:fld>
            <a:endParaRPr lang="en-US"/>
          </a:p>
        </p:txBody>
      </p:sp>
    </p:spTree>
    <p:extLst>
      <p:ext uri="{BB962C8B-B14F-4D97-AF65-F5344CB8AC3E}">
        <p14:creationId xmlns:p14="http://schemas.microsoft.com/office/powerpoint/2010/main" val="3917087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84873F0-60B8-4E79-AB08-280D81952259}" type="datetimeFigureOut">
              <a:rPr lang="en-US" smtClean="0"/>
              <a:t>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0BE502-6C2C-4CD6-B8E5-6BC137FE26CD}" type="slidenum">
              <a:rPr lang="en-US" smtClean="0"/>
              <a:t>‹#›</a:t>
            </a:fld>
            <a:endParaRPr lang="en-US"/>
          </a:p>
        </p:txBody>
      </p:sp>
    </p:spTree>
    <p:extLst>
      <p:ext uri="{BB962C8B-B14F-4D97-AF65-F5344CB8AC3E}">
        <p14:creationId xmlns:p14="http://schemas.microsoft.com/office/powerpoint/2010/main" val="212175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873F0-60B8-4E79-AB08-280D81952259}" type="datetimeFigureOut">
              <a:rPr lang="en-US" smtClean="0"/>
              <a:t>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0BE502-6C2C-4CD6-B8E5-6BC137FE26CD}" type="slidenum">
              <a:rPr lang="en-US" smtClean="0"/>
              <a:t>‹#›</a:t>
            </a:fld>
            <a:endParaRPr lang="en-US"/>
          </a:p>
        </p:txBody>
      </p:sp>
    </p:spTree>
    <p:extLst>
      <p:ext uri="{BB962C8B-B14F-4D97-AF65-F5344CB8AC3E}">
        <p14:creationId xmlns:p14="http://schemas.microsoft.com/office/powerpoint/2010/main" val="3844768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84873F0-60B8-4E79-AB08-280D81952259}" type="datetimeFigureOut">
              <a:rPr lang="en-US" smtClean="0"/>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0BE502-6C2C-4CD6-B8E5-6BC137FE26CD}" type="slidenum">
              <a:rPr lang="en-US" smtClean="0"/>
              <a:t>‹#›</a:t>
            </a:fld>
            <a:endParaRPr lang="en-US"/>
          </a:p>
        </p:txBody>
      </p:sp>
    </p:spTree>
    <p:extLst>
      <p:ext uri="{BB962C8B-B14F-4D97-AF65-F5344CB8AC3E}">
        <p14:creationId xmlns:p14="http://schemas.microsoft.com/office/powerpoint/2010/main" val="5963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84873F0-60B8-4E79-AB08-280D81952259}" type="datetimeFigureOut">
              <a:rPr lang="en-US" smtClean="0"/>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0BE502-6C2C-4CD6-B8E5-6BC137FE26CD}" type="slidenum">
              <a:rPr lang="en-US" smtClean="0"/>
              <a:t>‹#›</a:t>
            </a:fld>
            <a:endParaRPr lang="en-US"/>
          </a:p>
        </p:txBody>
      </p:sp>
    </p:spTree>
    <p:extLst>
      <p:ext uri="{BB962C8B-B14F-4D97-AF65-F5344CB8AC3E}">
        <p14:creationId xmlns:p14="http://schemas.microsoft.com/office/powerpoint/2010/main" val="2993361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873F0-60B8-4E79-AB08-280D81952259}" type="datetimeFigureOut">
              <a:rPr lang="en-US" smtClean="0"/>
              <a:t>2/25/2021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0BE502-6C2C-4CD6-B8E5-6BC137FE26CD}" type="slidenum">
              <a:rPr lang="en-US" smtClean="0"/>
              <a:t>‹#›</a:t>
            </a:fld>
            <a:endParaRPr lang="en-US"/>
          </a:p>
        </p:txBody>
      </p:sp>
    </p:spTree>
    <p:extLst>
      <p:ext uri="{BB962C8B-B14F-4D97-AF65-F5344CB8AC3E}">
        <p14:creationId xmlns:p14="http://schemas.microsoft.com/office/powerpoint/2010/main" val="206588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Wave 8"/>
          <p:cNvSpPr/>
          <p:nvPr/>
        </p:nvSpPr>
        <p:spPr>
          <a:xfrm>
            <a:off x="4340156" y="3208536"/>
            <a:ext cx="7581418" cy="3551643"/>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Listen to the music and explain why do or don’t like it using the musical language you have already learnt. </a:t>
            </a:r>
          </a:p>
          <a:p>
            <a:pPr algn="ctr"/>
            <a:endParaRPr lang="en-US" dirty="0"/>
          </a:p>
        </p:txBody>
      </p:sp>
      <p:sp>
        <p:nvSpPr>
          <p:cNvPr id="8" name="Oval 7"/>
          <p:cNvSpPr/>
          <p:nvPr/>
        </p:nvSpPr>
        <p:spPr>
          <a:xfrm>
            <a:off x="812799" y="519290"/>
            <a:ext cx="3443111" cy="31044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46470" y="1046514"/>
            <a:ext cx="4362597" cy="1325563"/>
          </a:xfrm>
        </p:spPr>
        <p:txBody>
          <a:bodyPr>
            <a:noAutofit/>
          </a:bodyPr>
          <a:lstStyle/>
          <a:p>
            <a:pPr algn="ctr"/>
            <a:br>
              <a:rPr lang="en-US" sz="3200" dirty="0"/>
            </a:br>
            <a:r>
              <a:rPr lang="en-US" sz="4800" dirty="0"/>
              <a:t>Music</a:t>
            </a:r>
            <a:br>
              <a:rPr lang="en-US" sz="2000" dirty="0"/>
            </a:br>
            <a:r>
              <a:rPr lang="en-US" sz="2000" dirty="0"/>
              <a:t>You should now be able to access Yuma, which is the home learning branch of our Music provision in school.</a:t>
            </a:r>
            <a:br>
              <a:rPr lang="en-US" sz="2000" dirty="0"/>
            </a:br>
            <a:r>
              <a:rPr lang="en-US" sz="2000" dirty="0"/>
              <a:t>Enter your password and navigate to Year 6, where you can work through the 6 steps. Each step is a lesson in itself.</a:t>
            </a:r>
            <a:br>
              <a:rPr lang="en-US" sz="2000" dirty="0"/>
            </a:br>
            <a:r>
              <a:rPr lang="en-US" sz="2000" dirty="0"/>
              <a:t>Happy singing and listening!</a:t>
            </a:r>
            <a:br>
              <a:rPr lang="en-US" sz="2000" dirty="0"/>
            </a:br>
            <a:r>
              <a:rPr lang="en-US" sz="2000" dirty="0"/>
              <a:t>We are now on Step 1.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686" y="4201860"/>
            <a:ext cx="3101832" cy="1643355"/>
          </a:xfrm>
          <a:prstGeom prst="rect">
            <a:avLst/>
          </a:prstGeom>
        </p:spPr>
      </p:pic>
      <p:pic>
        <p:nvPicPr>
          <p:cNvPr id="1026" name="Picture 2" descr="Carole King – You've Got a Friend Lyrics | Genius Lyrics | Carole king,  Carole, Women in music">
            <a:extLst>
              <a:ext uri="{FF2B5EF4-FFF2-40B4-BE49-F238E27FC236}">
                <a16:creationId xmlns:a16="http://schemas.microsoft.com/office/drawing/2014/main" id="{257A91E1-2DE2-4A7A-B635-F2D356B8C18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2935" y="250753"/>
            <a:ext cx="3178247" cy="31782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76414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87</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 Music You should now be able to access Yuma, which is the home learning branch of our Music provision in school. Enter your password and navigate to Year 6, where you can work through the 6 steps. Each step is a lesson in itself. Happy singing and listening! We are now on Step 1.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Music</dc:title>
  <dc:creator>Tracy Whittam</dc:creator>
  <cp:lastModifiedBy>Tracy Whittam</cp:lastModifiedBy>
  <cp:revision>19</cp:revision>
  <dcterms:created xsi:type="dcterms:W3CDTF">2021-01-14T06:24:57Z</dcterms:created>
  <dcterms:modified xsi:type="dcterms:W3CDTF">2021-02-25T17:58:44Z</dcterms:modified>
</cp:coreProperties>
</file>