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7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changing-direction-and-throwing-with-power-and-precision-64wk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M616bRA_u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P.E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26/02/2021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349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Generally keep fit and healthy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Walking is great and easy to do</a:t>
            </a:r>
          </a:p>
          <a:p>
            <a:r>
              <a:rPr lang="en-GB" dirty="0" smtClean="0"/>
              <a:t>Walking / running up and down the stairs, or around the garden, or around the streets</a:t>
            </a:r>
          </a:p>
          <a:p>
            <a:r>
              <a:rPr lang="en-GB" dirty="0" smtClean="0"/>
              <a:t>Jogging or running</a:t>
            </a:r>
          </a:p>
          <a:p>
            <a:r>
              <a:rPr lang="en-GB" dirty="0" smtClean="0"/>
              <a:t>Biking</a:t>
            </a:r>
          </a:p>
          <a:p>
            <a:r>
              <a:rPr lang="en-GB" dirty="0" smtClean="0"/>
              <a:t>Skipping</a:t>
            </a:r>
          </a:p>
          <a:p>
            <a:r>
              <a:rPr lang="en-GB" dirty="0" smtClean="0"/>
              <a:t>Star jumps</a:t>
            </a:r>
          </a:p>
          <a:p>
            <a:r>
              <a:rPr lang="en-GB" dirty="0" smtClean="0"/>
              <a:t>Dancing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10 star jumps</a:t>
            </a:r>
          </a:p>
          <a:p>
            <a:r>
              <a:rPr lang="en-GB" dirty="0" smtClean="0"/>
              <a:t>10 press-ups</a:t>
            </a:r>
          </a:p>
          <a:p>
            <a:r>
              <a:rPr lang="en-GB" dirty="0" smtClean="0"/>
              <a:t>Dancing to one song the whole way through!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will practising </a:t>
            </a:r>
            <a:r>
              <a:rPr lang="en-GB" dirty="0" smtClean="0">
                <a:solidFill>
                  <a:srgbClr val="FF0000"/>
                </a:solidFill>
              </a:rPr>
              <a:t>throwing</a:t>
            </a:r>
            <a:r>
              <a:rPr lang="en-GB" dirty="0" smtClean="0"/>
              <a:t> again, this time with power and accuracy</a:t>
            </a:r>
          </a:p>
          <a:p>
            <a:r>
              <a:rPr lang="en-GB" dirty="0" smtClean="0"/>
              <a:t>You may need to find some </a:t>
            </a:r>
            <a:r>
              <a:rPr lang="en-GB" dirty="0" smtClean="0">
                <a:solidFill>
                  <a:srgbClr val="FF0000"/>
                </a:solidFill>
              </a:rPr>
              <a:t>equipment</a:t>
            </a:r>
            <a:r>
              <a:rPr lang="en-GB" dirty="0" smtClean="0"/>
              <a:t> to help you</a:t>
            </a:r>
          </a:p>
          <a:p>
            <a:r>
              <a:rPr lang="en-GB" dirty="0" smtClean="0"/>
              <a:t>It is advised that an </a:t>
            </a:r>
            <a:r>
              <a:rPr lang="en-GB" dirty="0" smtClean="0">
                <a:solidFill>
                  <a:srgbClr val="FF0000"/>
                </a:solidFill>
              </a:rPr>
              <a:t>adult supervises </a:t>
            </a:r>
            <a:r>
              <a:rPr lang="en-GB" dirty="0" smtClean="0"/>
              <a:t>you during the activity</a:t>
            </a:r>
          </a:p>
          <a:p>
            <a:endParaRPr lang="en-GB" dirty="0"/>
          </a:p>
          <a:p>
            <a:r>
              <a:rPr lang="en-GB" dirty="0" smtClean="0"/>
              <a:t>Watch the following video lesson and have ago at the exercises</a:t>
            </a:r>
          </a:p>
          <a:p>
            <a:r>
              <a:rPr lang="en-US" dirty="0" smtClean="0">
                <a:hlinkClick r:id="rId2"/>
              </a:rPr>
              <a:t>https://classroom.thenational.academy/lessons/changing-direction-and-throwing-with-power-and-precision-64wkee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down and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some Cosmic Yoga for about 15 minutes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www.youtube.com/watch?v=GM616bRA_uw</a:t>
            </a:r>
            <a:endParaRPr lang="en-US" dirty="0" smtClean="0"/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P.E</vt:lpstr>
      <vt:lpstr>Generally keep fit and healthy by</vt:lpstr>
      <vt:lpstr>Warm-up</vt:lpstr>
      <vt:lpstr>Main lesson</vt:lpstr>
      <vt:lpstr>Warm down and stretching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Ed Tiffany</dc:creator>
  <cp:lastModifiedBy>Ed Tiffany</cp:lastModifiedBy>
  <cp:revision>15</cp:revision>
  <dcterms:created xsi:type="dcterms:W3CDTF">2021-01-08T13:20:53Z</dcterms:created>
  <dcterms:modified xsi:type="dcterms:W3CDTF">2021-02-21T15:10:20Z</dcterms:modified>
</cp:coreProperties>
</file>