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7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7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4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0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0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38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2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6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619D-E6FD-4ADD-B10E-4E8EBE84EB9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90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1619D-E6FD-4ADD-B10E-4E8EBE84EB98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9C6AA-9B90-443A-9394-2F5B7B828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1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nOtrnh80h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M616bRA_u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/>
              <a:t>P.E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22/02/2021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3495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You </a:t>
            </a:r>
            <a:r>
              <a:rPr lang="en-GB" dirty="0"/>
              <a:t>could try some Zumba or Dancing </a:t>
            </a:r>
            <a:r>
              <a:rPr lang="en-GB" dirty="0" smtClean="0"/>
              <a:t>or Skipping?</a:t>
            </a:r>
          </a:p>
          <a:p>
            <a:endParaRPr lang="en-US" dirty="0"/>
          </a:p>
          <a:p>
            <a:r>
              <a:rPr lang="en-US" dirty="0" err="1" smtClean="0">
                <a:solidFill>
                  <a:srgbClr val="FF0000"/>
                </a:solidFill>
              </a:rPr>
              <a:t>zumba</a:t>
            </a:r>
            <a:r>
              <a:rPr lang="en-US" dirty="0" smtClean="0">
                <a:solidFill>
                  <a:srgbClr val="FF0000"/>
                </a:solidFill>
              </a:rPr>
              <a:t> kids </a:t>
            </a:r>
            <a:r>
              <a:rPr lang="en-US" dirty="0" err="1" smtClean="0">
                <a:solidFill>
                  <a:srgbClr val="FF0000"/>
                </a:solidFill>
              </a:rPr>
              <a:t>youtube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GB" dirty="0" err="1" smtClean="0">
                <a:solidFill>
                  <a:srgbClr val="FF0000"/>
                </a:solidFill>
              </a:rPr>
              <a:t>Gonoodle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Dan </a:t>
            </a:r>
            <a:r>
              <a:rPr lang="en-GB" dirty="0">
                <a:solidFill>
                  <a:srgbClr val="FF0000"/>
                </a:solidFill>
              </a:rPr>
              <a:t>the Skipping Man`s </a:t>
            </a:r>
            <a:r>
              <a:rPr lang="en-GB" dirty="0"/>
              <a:t>you tube </a:t>
            </a:r>
            <a:r>
              <a:rPr lang="en-GB" dirty="0" smtClean="0"/>
              <a:t>channel</a:t>
            </a:r>
            <a:endParaRPr lang="en-GB" dirty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GB" dirty="0"/>
          </a:p>
          <a:p>
            <a:r>
              <a:rPr lang="en-GB" dirty="0" smtClean="0"/>
              <a:t>There are loads of different clips to exercise and dance to.</a:t>
            </a:r>
          </a:p>
          <a:p>
            <a:r>
              <a:rPr lang="en-GB" dirty="0" smtClean="0"/>
              <a:t>Take a look and let me know which ones you have tried out!</a:t>
            </a:r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5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Let`s start the week off with some energy!</a:t>
            </a:r>
          </a:p>
          <a:p>
            <a:endParaRPr lang="en-GB" dirty="0"/>
          </a:p>
          <a:p>
            <a:r>
              <a:rPr lang="en-GB" dirty="0" smtClean="0"/>
              <a:t>Find a bit of space and try Joe </a:t>
            </a:r>
            <a:r>
              <a:rPr lang="en-GB" dirty="0" err="1" smtClean="0"/>
              <a:t>Wicks`s</a:t>
            </a:r>
            <a:r>
              <a:rPr lang="en-GB" dirty="0" smtClean="0"/>
              <a:t> workout via </a:t>
            </a:r>
            <a:r>
              <a:rPr lang="en-GB" dirty="0" err="1" smtClean="0">
                <a:solidFill>
                  <a:srgbClr val="FF0000"/>
                </a:solidFill>
              </a:rPr>
              <a:t>youtube</a:t>
            </a:r>
            <a:r>
              <a:rPr lang="en-GB" dirty="0" smtClean="0"/>
              <a:t> or via his </a:t>
            </a:r>
            <a:r>
              <a:rPr lang="en-GB" dirty="0" smtClean="0">
                <a:solidFill>
                  <a:srgbClr val="FF0000"/>
                </a:solidFill>
              </a:rPr>
              <a:t>Body Coach </a:t>
            </a:r>
            <a:r>
              <a:rPr lang="en-GB" dirty="0" smtClean="0"/>
              <a:t>website </a:t>
            </a:r>
          </a:p>
          <a:p>
            <a:endParaRPr lang="en-GB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www.youtube.com/watch?v=hnOtrnh80hs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70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down and stretching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some Cosmic Yoga for about 15 minutes</a:t>
            </a:r>
          </a:p>
          <a:p>
            <a:endParaRPr lang="en-GB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www.youtube.com/watch?v=GM616bRA_uw</a:t>
            </a:r>
            <a:endParaRPr lang="en-US" dirty="0" smtClean="0"/>
          </a:p>
          <a:p>
            <a:endParaRPr lang="en-GB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7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Generally keep fit and healthy 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Walking is great and easy to do</a:t>
            </a:r>
          </a:p>
          <a:p>
            <a:r>
              <a:rPr lang="en-GB" dirty="0" smtClean="0"/>
              <a:t>Walking / running up and down the stairs, or around the garden, or around the streets</a:t>
            </a:r>
          </a:p>
          <a:p>
            <a:r>
              <a:rPr lang="en-GB" dirty="0" smtClean="0"/>
              <a:t>Jogging or running</a:t>
            </a:r>
          </a:p>
          <a:p>
            <a:r>
              <a:rPr lang="en-GB" dirty="0" smtClean="0"/>
              <a:t>Biking</a:t>
            </a:r>
          </a:p>
          <a:p>
            <a:r>
              <a:rPr lang="en-GB" dirty="0" smtClean="0"/>
              <a:t>Skipping</a:t>
            </a:r>
          </a:p>
          <a:p>
            <a:r>
              <a:rPr lang="en-GB" dirty="0" smtClean="0"/>
              <a:t>Star jumps</a:t>
            </a:r>
          </a:p>
          <a:p>
            <a:r>
              <a:rPr lang="en-GB" dirty="0" smtClean="0"/>
              <a:t>Dancing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82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136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P.E</vt:lpstr>
      <vt:lpstr>Warm-up</vt:lpstr>
      <vt:lpstr>Main lesson</vt:lpstr>
      <vt:lpstr>Warm down and stretching</vt:lpstr>
      <vt:lpstr>Generally keep fit and healthy by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P.E</dc:title>
  <dc:creator>Ed Tiffany</dc:creator>
  <cp:lastModifiedBy>Ed Tiffany</cp:lastModifiedBy>
  <cp:revision>13</cp:revision>
  <dcterms:created xsi:type="dcterms:W3CDTF">2021-01-08T13:20:53Z</dcterms:created>
  <dcterms:modified xsi:type="dcterms:W3CDTF">2021-02-21T15:01:24Z</dcterms:modified>
</cp:coreProperties>
</file>