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905A-0322-406E-9BF9-3E4944853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C40874-F1DE-4988-AD19-67CA5A69C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1F6C2-9DDE-434D-B3AA-B3430836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1C9CF-404F-494F-BFCF-238C78ED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B4CE1-5238-4D8A-B265-8FC96E5D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0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A604-FAD3-41AB-90F4-52A394FB2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9146B-37EC-4CD5-A04C-508F91F36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6447A-75BA-452A-AFE2-346F725E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38FD7-D21D-4CFF-883B-E85782AA4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F3495-B55A-4EDF-9F0A-4B11D9E7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0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67CEF-E43E-46FF-93DA-13687A911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4F4B2-83F4-411C-A6B1-F3E6474B7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75DE6-ED14-4E5E-8F60-51EE178A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4E7F3-4AA3-4899-BA14-20239FED1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05D37-D10F-4C25-AB69-CE24C76B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0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2B5C0-62FA-40C5-8893-1EEC51144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BDFF9-E0D9-4479-9F08-B85D723AD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E2C49-FEE2-4380-8AEF-FAB0195C3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8E27D-424A-4AE9-8ED1-89A826F9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ABCF2-26B3-4016-819B-3C882C6D0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56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55883-146C-4107-8A1D-B54507FD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A4265-5FCF-445E-8EA8-8F0E2938C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FEB92-96A0-44B1-8D6F-493EDA2D4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55523-B917-491F-B5CB-4337C28C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B3C27-78A7-4181-A757-9E12F6C6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54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B863-7AAA-43F3-BE1A-D5FAC13FB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596EA-151D-4EAF-86B7-5DCF721E8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71527-D1EF-4692-91BD-802F5D600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A40E9-3C55-448E-867F-59C3BE92E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2F8BB-7273-4F28-85B3-2F8D7F47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4B83-0F82-465D-BF0D-B667569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61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CB42-C7BE-4D1E-9705-29D1968D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42FEF-D42F-4A2A-A5AB-5CB34A3A5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F3E57-24CF-4C89-AFC9-97C91F8DA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5C6DC-23A3-4FED-BA37-61AF2936D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8F2A1-65EF-4166-8AE1-E209D4B5F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84365-5445-4734-97E0-590D79402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223BAE-800B-4D4E-8D12-EF6AD156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4174A-6325-4A14-9FFE-B63E1A2D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8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830F-C9AE-49BD-8862-0CA0F585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8ABC5C-E2E5-4DF9-A2FC-58076AB1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07FC8-9B88-4381-8AA7-3059F1B3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C90A7-A626-46EB-AD05-FA6CAFDA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7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9AA038-2815-4052-BEE5-01919351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BAE408-52E9-4832-A0E6-774D8624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CC193-9475-406E-AC03-8FA9C15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0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48E9-3323-4743-B601-0CB71FF9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A7A69-415A-4F4E-870D-F82EE0DCD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3420A-A7AE-4C43-B29A-8A983DE48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BCB12-39F2-47BF-A101-07568752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9CBA0-6A78-4D0D-A4E1-EDB210B88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8C7A0-637F-4CF1-9276-56A774F6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68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6455-B681-4D72-8F59-70CF3415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297E2-62C8-471F-BAE1-4D913FE40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3BF7D-5FE1-4850-95E6-3A04F4778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7820F-0E52-43E9-A819-B57D6432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45E89-CC93-4C3E-B363-C019336A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D3DD7-A707-495B-A072-13509105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36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75472-DC79-4C6B-B67F-BB6BBFBB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56BBB-DE49-4E0E-8E2A-4841BFFFE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24665-DA12-45D2-95D5-9041292BA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0A016-6ED6-493E-A85E-88620A3DF8EF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7D123-EFF9-401A-B6A7-8A6378320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3957D-7EC3-476B-B390-74B9D38A9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D1C6-082E-450B-AF07-E4E67EBD7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73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Zru-M3TUlI" TargetMode="External"/><Relationship Id="rId2" Type="http://schemas.openxmlformats.org/officeDocument/2006/relationships/hyperlink" Target="https://www.youtube.com/watch?v=qoh7OnG2K_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GP1VMdJb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FF009-3F0A-4909-A3E3-32E3011FF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2FC22-2E7F-48B4-9F72-00020310F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Friday </a:t>
            </a:r>
            <a:r>
              <a:rPr lang="en-GB" dirty="0" smtClean="0"/>
              <a:t>25</a:t>
            </a:r>
            <a:r>
              <a:rPr lang="en-GB" baseline="30000" dirty="0" smtClean="0"/>
              <a:t>th</a:t>
            </a:r>
            <a:r>
              <a:rPr lang="en-GB" dirty="0" smtClean="0"/>
              <a:t> February </a:t>
            </a:r>
            <a:r>
              <a:rPr lang="en-GB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68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87F2F-2E5C-4DFE-BEAE-B58766E3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9668A-D0CA-4DEA-A67F-B1CE7B691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Letter-join Plus 8" panose="02000505000000020003" pitchFamily="50" charset="0"/>
              </a:rPr>
              <a:t>PE with </a:t>
            </a:r>
            <a:r>
              <a:rPr lang="en-GB" dirty="0" smtClean="0">
                <a:latin typeface="Letter-join Plus 8" panose="02000505000000020003" pitchFamily="50" charset="0"/>
              </a:rPr>
              <a:t>Joe</a:t>
            </a:r>
          </a:p>
          <a:p>
            <a:r>
              <a:rPr lang="en-GB" dirty="0">
                <a:latin typeface="Letter-join Plus 8" panose="02000505000000020003" pitchFamily="50" charset="0"/>
                <a:hlinkClick r:id="rId2"/>
              </a:rPr>
              <a:t>https://</a:t>
            </a:r>
            <a:r>
              <a:rPr lang="en-GB" dirty="0" smtClean="0">
                <a:latin typeface="Letter-join Plus 8" panose="02000505000000020003" pitchFamily="50" charset="0"/>
                <a:hlinkClick r:id="rId2"/>
              </a:rPr>
              <a:t>www.youtube.com/watch?v=qoh7OnG2K_0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err="1" smtClean="0">
                <a:latin typeface="Letter-join Plus 8" panose="02000505000000020003" pitchFamily="50" charset="0"/>
              </a:rPr>
              <a:t>Gonoodle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>
                <a:latin typeface="Letter-join Plus 8" panose="02000505000000020003" pitchFamily="50" charset="0"/>
                <a:hlinkClick r:id="rId3"/>
              </a:rPr>
              <a:t>https://</a:t>
            </a:r>
            <a:r>
              <a:rPr lang="en-GB" dirty="0" smtClean="0">
                <a:latin typeface="Letter-join Plus 8" panose="02000505000000020003" pitchFamily="50" charset="0"/>
                <a:hlinkClick r:id="rId3"/>
              </a:rPr>
              <a:t>www.youtube.com/watch?v=aZru-M3TUlI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</a:p>
          <a:p>
            <a:r>
              <a:rPr lang="en-GB" dirty="0">
                <a:latin typeface="Letter-join Plus 8" panose="02000505000000020003" pitchFamily="50" charset="0"/>
                <a:hlinkClick r:id="rId4"/>
              </a:rPr>
              <a:t>https://</a:t>
            </a:r>
            <a:r>
              <a:rPr lang="en-GB" dirty="0" smtClean="0">
                <a:latin typeface="Letter-join Plus 8" panose="02000505000000020003" pitchFamily="50" charset="0"/>
                <a:hlinkClick r:id="rId4"/>
              </a:rPr>
              <a:t>www.youtube.com/watch?v=sGP1VMdJbEE</a:t>
            </a:r>
            <a:r>
              <a:rPr lang="en-GB" dirty="0" smtClean="0">
                <a:latin typeface="Letter-join Plus 8" panose="02000505000000020003" pitchFamily="50" charset="0"/>
              </a:rPr>
              <a:t> </a:t>
            </a:r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If </a:t>
            </a:r>
            <a:r>
              <a:rPr lang="en-GB" dirty="0">
                <a:latin typeface="Letter-join Plus 8" panose="02000505000000020003" pitchFamily="50" charset="0"/>
              </a:rPr>
              <a:t>you don’t like the moves just make your own up you know I do in class! </a:t>
            </a:r>
          </a:p>
        </p:txBody>
      </p:sp>
    </p:spTree>
    <p:extLst>
      <p:ext uri="{BB962C8B-B14F-4D97-AF65-F5344CB8AC3E}">
        <p14:creationId xmlns:p14="http://schemas.microsoft.com/office/powerpoint/2010/main" val="355128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Letter-join Plus 8</vt:lpstr>
      <vt:lpstr>Office Theme</vt:lpstr>
      <vt:lpstr>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</dc:title>
  <dc:creator>r.Metcalf@wvdomain.local</dc:creator>
  <cp:lastModifiedBy>r.Metcalf</cp:lastModifiedBy>
  <cp:revision>11</cp:revision>
  <dcterms:created xsi:type="dcterms:W3CDTF">2021-01-13T12:17:33Z</dcterms:created>
  <dcterms:modified xsi:type="dcterms:W3CDTF">2021-02-24T12:25:09Z</dcterms:modified>
</cp:coreProperties>
</file>