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0DF61-0F04-4761-B2CB-7158B29E3A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6143E05-4C35-4712-8AE8-F7EF81C216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4A24BE-3975-41CC-91F4-5F8073E984EC}"/>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5" name="Footer Placeholder 4">
            <a:extLst>
              <a:ext uri="{FF2B5EF4-FFF2-40B4-BE49-F238E27FC236}">
                <a16:creationId xmlns:a16="http://schemas.microsoft.com/office/drawing/2014/main" id="{74866040-5BD0-4A83-8635-56A60AB36C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69892C-1B35-4E21-ACF9-CB3BD18455E6}"/>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258487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735FF-2648-4BC0-9CD8-3D4C5E0300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D42773-F89C-4A87-86FD-13345BB469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765172-ECB2-4207-BDBA-06D3392EB969}"/>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5" name="Footer Placeholder 4">
            <a:extLst>
              <a:ext uri="{FF2B5EF4-FFF2-40B4-BE49-F238E27FC236}">
                <a16:creationId xmlns:a16="http://schemas.microsoft.com/office/drawing/2014/main" id="{66D414FC-12A8-4DCF-AEAC-966AE71D97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B7A82C-D59B-4D42-92E9-68BBCBC689B3}"/>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3788831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810C12-E303-4E5C-9127-A703EDF561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9830E5-AD57-49F5-AE6B-6A1D29AF68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0C8564-C95B-4716-8D41-A81E9F7ABF84}"/>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5" name="Footer Placeholder 4">
            <a:extLst>
              <a:ext uri="{FF2B5EF4-FFF2-40B4-BE49-F238E27FC236}">
                <a16:creationId xmlns:a16="http://schemas.microsoft.com/office/drawing/2014/main" id="{25D7B947-93B4-4C41-B9C6-89D66B72BC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EC5E84-64C3-41FC-AA93-688B9EF5990B}"/>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3060487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84C51-7DA7-4DD7-8BCB-5F4B4079D3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2C7A62-2638-4708-B8CC-88BCB4F623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EBDB68-1430-4F21-BCD5-5DB289A348B9}"/>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5" name="Footer Placeholder 4">
            <a:extLst>
              <a:ext uri="{FF2B5EF4-FFF2-40B4-BE49-F238E27FC236}">
                <a16:creationId xmlns:a16="http://schemas.microsoft.com/office/drawing/2014/main" id="{27B73AC1-A055-446B-A6FC-DB957848BE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921A59-B5B4-429B-9F1D-F88AFF921B38}"/>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1137565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56C9-DB2E-4637-ACF0-F0CE9E888F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CE7444-DE88-46EE-8035-71DE9387E5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FF8C25-519C-487A-8287-6FEAA8B22D00}"/>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5" name="Footer Placeholder 4">
            <a:extLst>
              <a:ext uri="{FF2B5EF4-FFF2-40B4-BE49-F238E27FC236}">
                <a16:creationId xmlns:a16="http://schemas.microsoft.com/office/drawing/2014/main" id="{02CA3711-CBB9-4D0D-A12F-79F033EE3B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58B95D-30D2-4AE5-B217-F4B73842C544}"/>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93434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2172C-0631-4071-98E9-59B53DBE2A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3017458-096C-4328-BE83-D6994F2390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013A4F-7773-4FAD-BBE7-A2E845C1C4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294D248-4934-4ACC-9939-A710728AF4EC}"/>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6" name="Footer Placeholder 5">
            <a:extLst>
              <a:ext uri="{FF2B5EF4-FFF2-40B4-BE49-F238E27FC236}">
                <a16:creationId xmlns:a16="http://schemas.microsoft.com/office/drawing/2014/main" id="{ABD182FA-047C-47EB-9B4D-D9A0E418B5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8717D9-FD4C-4F19-9CB5-1C62F9C11989}"/>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2285782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7A58B-6E1B-4D74-934F-6F24D0452A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21DEB4-71B7-46BC-9D98-762DDD4130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8412B0-306D-40A0-B902-AF6E187713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EBD86A-E393-4713-9CA5-D817B5D63E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CF8476-C707-423F-95DB-BF1C1A9608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F3E967-D904-4E38-8B86-6856C9FA3220}"/>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8" name="Footer Placeholder 7">
            <a:extLst>
              <a:ext uri="{FF2B5EF4-FFF2-40B4-BE49-F238E27FC236}">
                <a16:creationId xmlns:a16="http://schemas.microsoft.com/office/drawing/2014/main" id="{75DBC677-046E-43E9-96C9-1012182337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460838-2049-4EA1-BC33-82B2AF041216}"/>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1953508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C809F-E845-48D9-BF39-D7A74B11463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49606BE-1B6F-459A-B037-F839D0E01C13}"/>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4" name="Footer Placeholder 3">
            <a:extLst>
              <a:ext uri="{FF2B5EF4-FFF2-40B4-BE49-F238E27FC236}">
                <a16:creationId xmlns:a16="http://schemas.microsoft.com/office/drawing/2014/main" id="{CE3DAC93-DD52-4FE8-910A-10B7500FCE0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8E9022F-3FF4-465F-AED9-4A81AEA1957E}"/>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294358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2322A-735A-42A0-A1B7-3CB34D52B788}"/>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3" name="Footer Placeholder 2">
            <a:extLst>
              <a:ext uri="{FF2B5EF4-FFF2-40B4-BE49-F238E27FC236}">
                <a16:creationId xmlns:a16="http://schemas.microsoft.com/office/drawing/2014/main" id="{C356FF61-B171-468C-925D-8B470617511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90CB9D-3D8A-4576-A06B-1E691512D20B}"/>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3997722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C66FE-D278-4B37-A2FB-EB84124AF8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7F0A91-2F9B-453A-84AF-B6D3A03A9D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7AC9E2F-F49B-4FB8-88ED-A11632BA75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F566D-0C9B-4CF9-8EF1-FFB418529031}"/>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6" name="Footer Placeholder 5">
            <a:extLst>
              <a:ext uri="{FF2B5EF4-FFF2-40B4-BE49-F238E27FC236}">
                <a16:creationId xmlns:a16="http://schemas.microsoft.com/office/drawing/2014/main" id="{26840159-F439-457F-8146-92D392A9A6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CEE350-240C-4DB9-8F0F-332F8F5791EA}"/>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3770513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E1EF0-A072-4DF8-BA51-1F53CA24A3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A56EBA2-824F-409F-A577-AED2A73502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E5F871-0851-4DA9-8FC6-46C5ECF33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6B4EA3-5DE4-4A08-B20D-3F16FC489377}"/>
              </a:ext>
            </a:extLst>
          </p:cNvPr>
          <p:cNvSpPr>
            <a:spLocks noGrp="1"/>
          </p:cNvSpPr>
          <p:nvPr>
            <p:ph type="dt" sz="half" idx="10"/>
          </p:nvPr>
        </p:nvSpPr>
        <p:spPr/>
        <p:txBody>
          <a:bodyPr/>
          <a:lstStyle/>
          <a:p>
            <a:fld id="{C31F0CB8-AA7A-4A05-A5C2-8777FAA346FB}" type="datetimeFigureOut">
              <a:rPr lang="en-GB" smtClean="0"/>
              <a:t>20/02/2021</a:t>
            </a:fld>
            <a:endParaRPr lang="en-GB"/>
          </a:p>
        </p:txBody>
      </p:sp>
      <p:sp>
        <p:nvSpPr>
          <p:cNvPr id="6" name="Footer Placeholder 5">
            <a:extLst>
              <a:ext uri="{FF2B5EF4-FFF2-40B4-BE49-F238E27FC236}">
                <a16:creationId xmlns:a16="http://schemas.microsoft.com/office/drawing/2014/main" id="{D1743306-4A7A-435F-B33A-8A20907471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EE73FF-CF73-4702-8E24-D12E01DDBB5E}"/>
              </a:ext>
            </a:extLst>
          </p:cNvPr>
          <p:cNvSpPr>
            <a:spLocks noGrp="1"/>
          </p:cNvSpPr>
          <p:nvPr>
            <p:ph type="sldNum" sz="quarter" idx="12"/>
          </p:nvPr>
        </p:nvSpPr>
        <p:spPr/>
        <p:txBody>
          <a:bodyPr/>
          <a:lstStyle/>
          <a:p>
            <a:fld id="{ED27D811-3B8D-4941-AF14-1237D6C9486D}" type="slidenum">
              <a:rPr lang="en-GB" smtClean="0"/>
              <a:t>‹#›</a:t>
            </a:fld>
            <a:endParaRPr lang="en-GB"/>
          </a:p>
        </p:txBody>
      </p:sp>
    </p:spTree>
    <p:extLst>
      <p:ext uri="{BB962C8B-B14F-4D97-AF65-F5344CB8AC3E}">
        <p14:creationId xmlns:p14="http://schemas.microsoft.com/office/powerpoint/2010/main" val="1517592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1B2420-34AA-43AF-BC21-568D1E452A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17BF0D-3647-4F33-B5E9-D79ED135DB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793FD3-793E-456C-AC55-E714FA7726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F0CB8-AA7A-4A05-A5C2-8777FAA346FB}" type="datetimeFigureOut">
              <a:rPr lang="en-GB" smtClean="0"/>
              <a:t>20/02/2021</a:t>
            </a:fld>
            <a:endParaRPr lang="en-GB"/>
          </a:p>
        </p:txBody>
      </p:sp>
      <p:sp>
        <p:nvSpPr>
          <p:cNvPr id="5" name="Footer Placeholder 4">
            <a:extLst>
              <a:ext uri="{FF2B5EF4-FFF2-40B4-BE49-F238E27FC236}">
                <a16:creationId xmlns:a16="http://schemas.microsoft.com/office/drawing/2014/main" id="{B988DD1C-BE46-41B3-8870-835C34A262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7399B9-40E2-4FF0-BF3C-2EF21274F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7D811-3B8D-4941-AF14-1237D6C9486D}" type="slidenum">
              <a:rPr lang="en-GB" smtClean="0"/>
              <a:t>‹#›</a:t>
            </a:fld>
            <a:endParaRPr lang="en-GB"/>
          </a:p>
        </p:txBody>
      </p:sp>
    </p:spTree>
    <p:extLst>
      <p:ext uri="{BB962C8B-B14F-4D97-AF65-F5344CB8AC3E}">
        <p14:creationId xmlns:p14="http://schemas.microsoft.com/office/powerpoint/2010/main" val="2461132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channel/UCAxW1XT0iEJo0TYlRfn6rYQ"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2CA8-7DF2-4B84-B2DE-9CD76560676F}"/>
              </a:ext>
            </a:extLst>
          </p:cNvPr>
          <p:cNvSpPr>
            <a:spLocks noGrp="1"/>
          </p:cNvSpPr>
          <p:nvPr>
            <p:ph type="ctrTitle"/>
          </p:nvPr>
        </p:nvSpPr>
        <p:spPr>
          <a:xfrm>
            <a:off x="1630532" y="3311826"/>
            <a:ext cx="9144000" cy="2387600"/>
          </a:xfrm>
        </p:spPr>
        <p:txBody>
          <a:bodyPr>
            <a:normAutofit fontScale="90000"/>
          </a:bodyPr>
          <a:lstStyle/>
          <a:p>
            <a:br>
              <a:rPr lang="en-US" b="0" i="0" dirty="0">
                <a:solidFill>
                  <a:srgbClr val="343434"/>
                </a:solidFill>
                <a:effectLst/>
                <a:latin typeface="open-sans"/>
              </a:rPr>
            </a:br>
            <a:br>
              <a:rPr lang="en-US" b="0" i="0" dirty="0">
                <a:solidFill>
                  <a:srgbClr val="343434"/>
                </a:solidFill>
                <a:effectLst/>
                <a:latin typeface="open-sans"/>
              </a:rPr>
            </a:br>
            <a:br>
              <a:rPr lang="en-US" sz="3100" b="0" i="0" dirty="0">
                <a:solidFill>
                  <a:srgbClr val="343434"/>
                </a:solidFill>
                <a:effectLst/>
                <a:latin typeface="open-sans"/>
              </a:rPr>
            </a:br>
            <a:br>
              <a:rPr lang="en-US" sz="3100" b="0" i="0" dirty="0">
                <a:solidFill>
                  <a:srgbClr val="343434"/>
                </a:solidFill>
                <a:effectLst/>
                <a:latin typeface="open-sans"/>
              </a:rPr>
            </a:br>
            <a:r>
              <a:rPr lang="en-US" sz="3100" b="0" i="0" dirty="0">
                <a:solidFill>
                  <a:srgbClr val="343434"/>
                </a:solidFill>
                <a:effectLst/>
                <a:latin typeface="open-sans"/>
              </a:rPr>
              <a:t> </a:t>
            </a:r>
            <a:r>
              <a:rPr lang="en-US" sz="3100" b="1" i="0" dirty="0">
                <a:solidFill>
                  <a:srgbClr val="343434"/>
                </a:solidFill>
                <a:effectLst/>
                <a:latin typeface="open-sans"/>
              </a:rPr>
              <a:t>PE with Joe </a:t>
            </a:r>
            <a:r>
              <a:rPr lang="en-US" sz="3100" dirty="0">
                <a:solidFill>
                  <a:srgbClr val="343434"/>
                </a:solidFill>
                <a:latin typeface="open-sans"/>
              </a:rPr>
              <a:t>is</a:t>
            </a:r>
            <a:r>
              <a:rPr lang="en-US" sz="3100" b="0" i="0" dirty="0">
                <a:solidFill>
                  <a:srgbClr val="343434"/>
                </a:solidFill>
                <a:effectLst/>
                <a:latin typeface="open-sans"/>
              </a:rPr>
              <a:t> </a:t>
            </a:r>
            <a:r>
              <a:rPr lang="en-US" sz="3100" b="0" i="0" u="sng" dirty="0">
                <a:solidFill>
                  <a:srgbClr val="04A4B1"/>
                </a:solidFill>
                <a:effectLst/>
                <a:latin typeface="open-sans"/>
                <a:hlinkClick r:id="rId2"/>
              </a:rPr>
              <a:t>streamed live on Wicks’ YouTube channel</a:t>
            </a:r>
            <a:r>
              <a:rPr lang="en-US" sz="3100" b="0" i="0" dirty="0">
                <a:solidFill>
                  <a:srgbClr val="343434"/>
                </a:solidFill>
                <a:effectLst/>
                <a:latin typeface="open-sans"/>
              </a:rPr>
              <a:t> at 9am three days a week. </a:t>
            </a:r>
            <a:br>
              <a:rPr lang="en-US" sz="3100" b="0" i="0" dirty="0">
                <a:solidFill>
                  <a:srgbClr val="343434"/>
                </a:solidFill>
                <a:effectLst/>
                <a:latin typeface="open-sans"/>
              </a:rPr>
            </a:br>
            <a:r>
              <a:rPr lang="en-US" sz="3100" b="0" i="0" dirty="0">
                <a:solidFill>
                  <a:srgbClr val="343434"/>
                </a:solidFill>
                <a:effectLst/>
                <a:latin typeface="open-sans"/>
              </a:rPr>
              <a:t>You can do them at any point in the day, several times a day if you’re feeling really energetic!</a:t>
            </a:r>
            <a:br>
              <a:rPr lang="en-US" b="0" i="0" dirty="0">
                <a:solidFill>
                  <a:srgbClr val="343434"/>
                </a:solidFill>
                <a:effectLst/>
                <a:latin typeface="open-sans"/>
              </a:rPr>
            </a:br>
            <a:endParaRPr lang="en-GB" dirty="0"/>
          </a:p>
        </p:txBody>
      </p:sp>
      <p:pic>
        <p:nvPicPr>
          <p:cNvPr id="6" name="Picture 5">
            <a:extLst>
              <a:ext uri="{FF2B5EF4-FFF2-40B4-BE49-F238E27FC236}">
                <a16:creationId xmlns:a16="http://schemas.microsoft.com/office/drawing/2014/main" id="{9F5163AF-C69A-4F29-8CE8-03FB02D106C5}"/>
              </a:ext>
            </a:extLst>
          </p:cNvPr>
          <p:cNvPicPr>
            <a:picLocks noChangeAspect="1"/>
          </p:cNvPicPr>
          <p:nvPr/>
        </p:nvPicPr>
        <p:blipFill>
          <a:blip r:embed="rId3"/>
          <a:stretch>
            <a:fillRect/>
          </a:stretch>
        </p:blipFill>
        <p:spPr>
          <a:xfrm>
            <a:off x="4636964" y="999155"/>
            <a:ext cx="2234353" cy="1919212"/>
          </a:xfrm>
          <a:prstGeom prst="rect">
            <a:avLst/>
          </a:prstGeom>
        </p:spPr>
      </p:pic>
    </p:spTree>
    <p:extLst>
      <p:ext uri="{BB962C8B-B14F-4D97-AF65-F5344CB8AC3E}">
        <p14:creationId xmlns:p14="http://schemas.microsoft.com/office/powerpoint/2010/main" val="2270309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14802</TotalTime>
  <Words>48</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open-sans</vt:lpstr>
      <vt:lpstr>Office Theme</vt:lpstr>
      <vt:lpstr>     PE with Joe is streamed live on Wicks’ YouTube channel at 9am three days a week.  You can do them at any point in the day, several times a day if you’re feeling really energetic!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  Unfortunately, you don’t have access to the amazing Mr McNulty so Joe Wicks is going to be your P.E. teacher this term!  New episodes of Wake Up with Joe will be uploaded to The Body Coach TV at 6am GMT on Mondays, Wednesdays and Fridays, if you want to log in to those, but of course, you can do them at any point in the day that best fits you.</dc:title>
  <dc:creator>Tracy Whittam</dc:creator>
  <cp:lastModifiedBy>Tracy Whittam</cp:lastModifiedBy>
  <cp:revision>9</cp:revision>
  <dcterms:created xsi:type="dcterms:W3CDTF">2021-01-10T09:12:04Z</dcterms:created>
  <dcterms:modified xsi:type="dcterms:W3CDTF">2021-02-20T16:45:51Z</dcterms:modified>
</cp:coreProperties>
</file>