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77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twinkl.co.uk/resources/twinkl-life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1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3690" y="6196126"/>
            <a:ext cx="768660" cy="580719"/>
          </a:xfrm>
          <a:prstGeom prst="rect">
            <a:avLst/>
          </a:prstGeom>
        </p:spPr>
      </p:pic>
      <p:sp>
        <p:nvSpPr>
          <p:cNvPr id="4" name="Rectangle 3">
            <a:hlinkClick r:id="rId4"/>
          </p:cNvPr>
          <p:cNvSpPr/>
          <p:nvPr userDrawn="1"/>
        </p:nvSpPr>
        <p:spPr>
          <a:xfrm>
            <a:off x="5516880" y="5561814"/>
            <a:ext cx="1158240" cy="553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7844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4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9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8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2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7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CB89-FEC0-4A5F-A255-4B6AFC94AC9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roun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PHSE</a:t>
            </a:r>
            <a:br>
              <a:rPr lang="en-GB" sz="8800" dirty="0" smtClean="0"/>
            </a:br>
            <a:r>
              <a:rPr lang="en-GB" sz="8800" dirty="0" smtClean="0"/>
              <a:t>15/02/2021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Wellbeing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922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6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think about what things make you </a:t>
            </a:r>
            <a:r>
              <a:rPr lang="en-GB" dirty="0" smtClean="0">
                <a:solidFill>
                  <a:srgbClr val="FF0000"/>
                </a:solidFill>
              </a:rPr>
              <a:t>worry</a:t>
            </a:r>
          </a:p>
          <a:p>
            <a:r>
              <a:rPr lang="en-GB" dirty="0" smtClean="0"/>
              <a:t>Then have a think about things that make you </a:t>
            </a:r>
            <a:r>
              <a:rPr lang="en-GB" dirty="0" smtClean="0">
                <a:solidFill>
                  <a:srgbClr val="00B050"/>
                </a:solidFill>
              </a:rPr>
              <a:t>happy</a:t>
            </a:r>
          </a:p>
          <a:p>
            <a:endParaRPr lang="en-GB" dirty="0"/>
          </a:p>
          <a:p>
            <a:r>
              <a:rPr lang="en-GB" dirty="0" smtClean="0"/>
              <a:t>Use the </a:t>
            </a:r>
            <a:r>
              <a:rPr lang="en-GB" dirty="0" smtClean="0">
                <a:solidFill>
                  <a:srgbClr val="FFC000"/>
                </a:solidFill>
              </a:rPr>
              <a:t>butterfly image </a:t>
            </a:r>
            <a:r>
              <a:rPr lang="en-GB" dirty="0" smtClean="0"/>
              <a:t>on the next page to write down some of your thoughts</a:t>
            </a:r>
          </a:p>
          <a:p>
            <a:r>
              <a:rPr lang="en-GB" dirty="0" smtClean="0"/>
              <a:t>Maybe you could </a:t>
            </a:r>
            <a:r>
              <a:rPr lang="en-GB" dirty="0" smtClean="0">
                <a:solidFill>
                  <a:srgbClr val="00B0F0"/>
                </a:solidFill>
              </a:rPr>
              <a:t>draw your own butterfly</a:t>
            </a:r>
            <a:r>
              <a:rPr lang="en-GB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2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" y="429511"/>
            <a:ext cx="9309463" cy="600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4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Maybe catch-up with some interesting world news on BBC Newsround. Have a go at the quiz like we do in class!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www.bbc.co.uk/newsround</a:t>
            </a:r>
            <a:endParaRPr lang="en-US" dirty="0" smtClean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PHSE 15/02/2021</vt:lpstr>
      <vt:lpstr>PowerPoint Presentation</vt:lpstr>
      <vt:lpstr>Main activity</vt:lpstr>
      <vt:lpstr>PowerPoint Presentation</vt:lpstr>
      <vt:lpstr>Newsround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PHSE 15/01/2021</dc:title>
  <dc:creator>Ed Tiffany</dc:creator>
  <cp:lastModifiedBy>Ed Tiffany</cp:lastModifiedBy>
  <cp:revision>11</cp:revision>
  <dcterms:created xsi:type="dcterms:W3CDTF">2021-01-13T21:47:47Z</dcterms:created>
  <dcterms:modified xsi:type="dcterms:W3CDTF">2021-02-21T15:34:24Z</dcterms:modified>
</cp:coreProperties>
</file>