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073F4-368C-45E3-A745-AC69945FDA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87C234-4641-4639-AA9B-03BF46541B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AE5459-6CC8-4830-801C-C234CE7CB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4EFB-B54D-4FF3-9F1D-F389FE43A3C0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C32AEE-27A0-4726-8E4C-3D661B20C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B4FBD9-1D72-4D8D-8ACC-A7EA85D0B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E2FF-965E-4453-B1D7-80AC8EC0B3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407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24316-82E2-4898-85E8-9816A1B67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F44C5C-A6A7-4F23-93DF-ADEB5FF8CD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E2DA1-F11C-4B29-823A-10CFAA285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4EFB-B54D-4FF3-9F1D-F389FE43A3C0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ECA3E4-0FD5-4895-B34E-8C50F6093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D2E175-8E19-4273-BA20-66B405A33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E2FF-965E-4453-B1D7-80AC8EC0B3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303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1F465C-F5FC-4CA2-8DD9-3E921801D6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EDC04C-D157-4AB9-BE67-7ABF6150C6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8E38F6-BA4D-4CB3-B8DD-0C5A6ACC3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4EFB-B54D-4FF3-9F1D-F389FE43A3C0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081106-A5E1-4A91-B92A-092A013F6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F80FB-7870-41CA-ABE1-ECEBD59DA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E2FF-965E-4453-B1D7-80AC8EC0B3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986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CAD2E-057F-4F01-831C-172551EC5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FFD9A-7464-489E-B067-9692F965A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AB3421-7159-458B-8395-3F084C061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4EFB-B54D-4FF3-9F1D-F389FE43A3C0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B976CE-1FD9-4244-BA20-D951D7DA1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7727B5-AF54-4F3E-A409-3CCFE83D3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E2FF-965E-4453-B1D7-80AC8EC0B3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098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DAD75-2B7F-4D44-A99D-DA9B7FB5B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536BDF-27FC-48DC-9978-28F51BCCA2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8ED8B0-2290-473D-B83A-68A984AC7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4EFB-B54D-4FF3-9F1D-F389FE43A3C0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3E2012-6C0E-4764-AC0D-83669F882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ADEBE-1AA0-49CD-9E87-5DCF6F666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E2FF-965E-4453-B1D7-80AC8EC0B3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520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F60AA-2D06-49DE-8202-03414B9FA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747BE-8B6B-4EF6-9F84-9954729D73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E03BC4-CB1C-4F0E-B8B4-08C6E3DEFD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4D78D-427C-4D60-BAC5-7A07D61E1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4EFB-B54D-4FF3-9F1D-F389FE43A3C0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C92F47-4340-464C-87D2-D49D7C31F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F46366-AA61-4F72-A764-E7DA60452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E2FF-965E-4453-B1D7-80AC8EC0B3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710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201F6-1450-4443-B002-DD9EAFD78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1D1DE3-CD8C-4231-8054-961AA0CFCC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73A002-C906-4AC7-881C-1819F39D5E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25DCB7-C212-407C-AC04-6E5842D255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3CB8F4-D07C-4ADF-86BB-DEC5494A70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552BEF-1801-4F4B-8FED-488B3C9A9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4EFB-B54D-4FF3-9F1D-F389FE43A3C0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0B4722-6936-4429-8C2E-9AA45C605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8C4A81-85A3-4BA8-B627-2FA7F630A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E2FF-965E-4453-B1D7-80AC8EC0B3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329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D6029-5FBC-40F5-ADB5-2554CC126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2DA139-A5D7-484D-88DC-26F35042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4EFB-B54D-4FF3-9F1D-F389FE43A3C0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747CC5-54C1-4491-AE04-5576DAE07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43D761-CCA8-46A9-B70B-D4FE363F6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E2FF-965E-4453-B1D7-80AC8EC0B3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355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BC530F-CF96-4AC8-808D-6A84D6C79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4EFB-B54D-4FF3-9F1D-F389FE43A3C0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1465E0-13DE-431D-A0D4-8EA8CA208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F582C4-6C67-45D4-B33E-508DA1ADB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E2FF-965E-4453-B1D7-80AC8EC0B3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002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71306-8A6C-4549-8BEF-FAE67A25A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29AE0-6060-4F70-9D19-4468EC00F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78956E-3F73-4D46-B95C-D0750BC84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72224F-BFD3-4A7A-8A4A-5125CE7BD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4EFB-B54D-4FF3-9F1D-F389FE43A3C0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A0377F-7748-45D2-9FE4-95C092C84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7E6FD7-83FD-4890-9D6C-ADEAFD312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E2FF-965E-4453-B1D7-80AC8EC0B3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775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A5DB7-BB8F-4559-A32D-B70C8236C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AF0682-A0D7-4022-AD0F-1521A1390A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42D0DB-9A63-4145-AF17-6923B96BFF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7A2676-6E2F-4194-BC97-CA2D6540B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4EFB-B54D-4FF3-9F1D-F389FE43A3C0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FE3F8D-6376-4332-9468-2CD88C340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1E92CE-5CF7-42F5-8FF9-998A3F791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E2FF-965E-4453-B1D7-80AC8EC0B3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145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D0AE4D-C81A-4BD9-8573-DDBD22757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3000C1-DF04-4C8C-A660-086D637A70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564CD5-0FE9-4D3E-BDB8-55A3B50E08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84EFB-B54D-4FF3-9F1D-F389FE43A3C0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BBF7F-4373-4B7F-98C0-0C7C1999C7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43016-FED2-450D-8B29-DDE89B051E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CE2FF-965E-4453-B1D7-80AC8EC0B3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364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7g8Atv27Q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wakeandmindful.com/best-kids-yoga-videos-on-youtube/" TargetMode="External"/><Relationship Id="rId2" Type="http://schemas.openxmlformats.org/officeDocument/2006/relationships/hyperlink" Target="https://www.youtube.com/watch?v=1pHgF1AlYi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CC3E7-EF7F-4296-A8A3-50CC8B74A4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PSHE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E00C62-E3F5-4E5D-AFEC-4F61E1FE73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22.</a:t>
            </a:r>
            <a:r>
              <a:rPr lang="en-GB" dirty="0" smtClean="0"/>
              <a:t>02.21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7475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B3F5AF-157B-4C86-ABB5-6E47DFF53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4070"/>
            <a:ext cx="10515600" cy="57528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500" dirty="0" smtClean="0">
                <a:latin typeface="Letter-join Plus 8" panose="02000505000000020003" pitchFamily="50" charset="0"/>
              </a:rPr>
              <a:t>Today’s PSHE is focusing on worries. </a:t>
            </a:r>
          </a:p>
          <a:p>
            <a:pPr marL="0" indent="0">
              <a:buNone/>
            </a:pPr>
            <a:endParaRPr lang="en-GB" sz="3500" dirty="0">
              <a:latin typeface="Letter-join Plus 8" panose="02000505000000020003" pitchFamily="50" charset="0"/>
            </a:endParaRPr>
          </a:p>
          <a:p>
            <a:pPr marL="0" indent="0">
              <a:buNone/>
            </a:pPr>
            <a:r>
              <a:rPr lang="en-GB" sz="3500" dirty="0">
                <a:latin typeface="Letter-join Plus 8" panose="02000505000000020003" pitchFamily="50" charset="0"/>
                <a:hlinkClick r:id="rId2"/>
              </a:rPr>
              <a:t>https://</a:t>
            </a:r>
            <a:r>
              <a:rPr lang="en-GB" sz="3500" dirty="0" smtClean="0">
                <a:latin typeface="Letter-join Plus 8" panose="02000505000000020003" pitchFamily="50" charset="0"/>
                <a:hlinkClick r:id="rId2"/>
              </a:rPr>
              <a:t>www.youtube.com/watch?v=l7g8Atv27Q8</a:t>
            </a:r>
            <a:r>
              <a:rPr lang="en-GB" sz="3500" dirty="0" smtClean="0">
                <a:latin typeface="Letter-join Plus 8" panose="02000505000000020003" pitchFamily="50" charset="0"/>
              </a:rPr>
              <a:t>  </a:t>
            </a:r>
          </a:p>
          <a:p>
            <a:pPr marL="0" indent="0">
              <a:buNone/>
            </a:pPr>
            <a:r>
              <a:rPr lang="en-GB" sz="3500" dirty="0" smtClean="0">
                <a:latin typeface="Letter-join Plus 8" panose="02000505000000020003" pitchFamily="50" charset="0"/>
              </a:rPr>
              <a:t>Watch the video about worrying. </a:t>
            </a:r>
          </a:p>
          <a:p>
            <a:pPr marL="0" indent="0">
              <a:buNone/>
            </a:pPr>
            <a:endParaRPr lang="en-GB" sz="3500" dirty="0">
              <a:latin typeface="Letter-join Plus 8" panose="02000505000000020003" pitchFamily="50" charset="0"/>
            </a:endParaRPr>
          </a:p>
          <a:p>
            <a:pPr marL="0" indent="0">
              <a:buNone/>
            </a:pPr>
            <a:r>
              <a:rPr lang="en-GB" sz="3500" dirty="0" smtClean="0">
                <a:latin typeface="Letter-join Plus 8" panose="02000505000000020003" pitchFamily="50" charset="0"/>
              </a:rPr>
              <a:t>Complete the activity on </a:t>
            </a:r>
            <a:r>
              <a:rPr lang="en-GB" sz="3500" dirty="0" err="1" smtClean="0">
                <a:latin typeface="Letter-join Plus 8" panose="02000505000000020003" pitchFamily="50" charset="0"/>
              </a:rPr>
              <a:t>Purplemash</a:t>
            </a:r>
            <a:r>
              <a:rPr lang="en-GB" sz="3500" dirty="0" smtClean="0">
                <a:latin typeface="Letter-join Plus 8" panose="02000505000000020003" pitchFamily="50" charset="0"/>
              </a:rPr>
              <a:t> about what worries you have or what worries you. </a:t>
            </a:r>
            <a:endParaRPr lang="en-GB" sz="3500" dirty="0">
              <a:latin typeface="Letter-join Plus 8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57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6A016-248A-492E-88F8-85DBE3475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Letter-join Plus 8" panose="02000505000000020003" pitchFamily="50" charset="0"/>
              </a:rPr>
              <a:t>Yoga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DA25B-D805-43D1-AB32-C53D43AC9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156" y="1785868"/>
            <a:ext cx="10515600" cy="4351338"/>
          </a:xfrm>
        </p:spPr>
        <p:txBody>
          <a:bodyPr/>
          <a:lstStyle/>
          <a:p>
            <a:endParaRPr lang="en-GB" dirty="0" smtClean="0">
              <a:latin typeface="Letter-join Plus 8" panose="02000505000000020003" pitchFamily="50" charset="0"/>
            </a:endParaRPr>
          </a:p>
          <a:p>
            <a:r>
              <a:rPr lang="en-GB" dirty="0" smtClean="0">
                <a:latin typeface="Letter-join Plus 8" panose="02000505000000020003" pitchFamily="50" charset="0"/>
              </a:rPr>
              <a:t>As </a:t>
            </a:r>
            <a:r>
              <a:rPr lang="en-GB" dirty="0">
                <a:latin typeface="Letter-join Plus 8" panose="02000505000000020003" pitchFamily="50" charset="0"/>
              </a:rPr>
              <a:t>part of our mental wellbeing PSHE I would like you to have a go at some of the </a:t>
            </a:r>
            <a:r>
              <a:rPr lang="en-GB" dirty="0" smtClean="0">
                <a:latin typeface="Letter-join Plus 8" panose="02000505000000020003" pitchFamily="50" charset="0"/>
              </a:rPr>
              <a:t>yoga and mediation </a:t>
            </a:r>
            <a:r>
              <a:rPr lang="en-GB" dirty="0">
                <a:latin typeface="Letter-join Plus 8" panose="02000505000000020003" pitchFamily="50" charset="0"/>
              </a:rPr>
              <a:t>steps in the next few slides. </a:t>
            </a:r>
          </a:p>
          <a:p>
            <a:r>
              <a:rPr lang="en-GB" dirty="0">
                <a:latin typeface="Letter-join Plus 8" panose="02000505000000020003" pitchFamily="50" charset="0"/>
              </a:rPr>
              <a:t>If you’d like to take some photos of you doing it then you can always send them to me via </a:t>
            </a:r>
            <a:r>
              <a:rPr lang="en-GB" dirty="0" smtClean="0">
                <a:latin typeface="Letter-join Plus 8" panose="02000505000000020003" pitchFamily="50" charset="0"/>
              </a:rPr>
              <a:t>email</a:t>
            </a:r>
          </a:p>
          <a:p>
            <a:endParaRPr lang="en-GB" dirty="0">
              <a:latin typeface="Letter-join Plus 8" panose="02000505000000020003" pitchFamily="50" charset="0"/>
            </a:endParaRPr>
          </a:p>
          <a:p>
            <a:r>
              <a:rPr lang="en-GB" dirty="0">
                <a:latin typeface="Letter-join Plus 8" panose="02000505000000020003" pitchFamily="50" charset="0"/>
                <a:hlinkClick r:id="rId2"/>
              </a:rPr>
              <a:t>https://</a:t>
            </a:r>
            <a:r>
              <a:rPr lang="en-GB" dirty="0" smtClean="0">
                <a:latin typeface="Letter-join Plus 8" panose="02000505000000020003" pitchFamily="50" charset="0"/>
                <a:hlinkClick r:id="rId2"/>
              </a:rPr>
              <a:t>www.youtube.com/watch?v=1pHgF1AlYi4</a:t>
            </a:r>
            <a:r>
              <a:rPr lang="en-GB" dirty="0" smtClean="0">
                <a:latin typeface="Letter-join Plus 8" panose="02000505000000020003" pitchFamily="50" charset="0"/>
              </a:rPr>
              <a:t> </a:t>
            </a:r>
          </a:p>
          <a:p>
            <a:r>
              <a:rPr lang="en-GB" dirty="0">
                <a:latin typeface="Letter-join Plus 8" panose="02000505000000020003" pitchFamily="50" charset="0"/>
                <a:hlinkClick r:id="rId3"/>
              </a:rPr>
              <a:t>https://awakeandmindful.com/best-kids-yoga-videos-on-youtube</a:t>
            </a:r>
            <a:r>
              <a:rPr lang="en-GB" dirty="0" smtClean="0">
                <a:latin typeface="Letter-join Plus 8" panose="02000505000000020003" pitchFamily="50" charset="0"/>
                <a:hlinkClick r:id="rId3"/>
              </a:rPr>
              <a:t>/</a:t>
            </a:r>
            <a:r>
              <a:rPr lang="en-GB" dirty="0" smtClean="0">
                <a:latin typeface="Letter-join Plus 8" panose="02000505000000020003" pitchFamily="50" charset="0"/>
              </a:rPr>
              <a:t> </a:t>
            </a:r>
            <a:endParaRPr lang="en-GB" dirty="0">
              <a:latin typeface="Letter-join Plus 8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387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91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Letter-join Plus 8</vt:lpstr>
      <vt:lpstr>Office Theme</vt:lpstr>
      <vt:lpstr>PSHE</vt:lpstr>
      <vt:lpstr>PowerPoint Presentation</vt:lpstr>
      <vt:lpstr>Yoga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PSHE</dc:title>
  <dc:creator>r.Metcalf@wvdomain.local</dc:creator>
  <cp:lastModifiedBy>r.Metcalf</cp:lastModifiedBy>
  <cp:revision>10</cp:revision>
  <dcterms:created xsi:type="dcterms:W3CDTF">2021-01-15T15:44:58Z</dcterms:created>
  <dcterms:modified xsi:type="dcterms:W3CDTF">2021-02-19T14:49:39Z</dcterms:modified>
</cp:coreProperties>
</file>