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C934-BA6C-4094-BEAA-D6B026FD6CC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s2tNTl3ZR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h7wqp3/articles/z34q4x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Spanish</a:t>
            </a:r>
            <a:br>
              <a:rPr lang="en-GB" dirty="0" smtClean="0"/>
            </a:br>
            <a:r>
              <a:rPr lang="en-GB" dirty="0" smtClean="0"/>
              <a:t>22/02/2021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err="1" smtClean="0"/>
              <a:t>Hola</a:t>
            </a:r>
            <a:r>
              <a:rPr lang="en-GB" sz="4800" dirty="0" smtClean="0"/>
              <a:t>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7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Counting to 10 recap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www.youtube.com/watch?v=us2tNTl3ZR8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1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family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6617" y="1375954"/>
            <a:ext cx="8717279" cy="480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3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775" t="18013" r="29119" b="5894"/>
          <a:stretch/>
        </p:blipFill>
        <p:spPr>
          <a:xfrm>
            <a:off x="1332411" y="31692"/>
            <a:ext cx="9640389" cy="686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are looking at </a:t>
            </a:r>
            <a:r>
              <a:rPr lang="en-GB" dirty="0" smtClean="0">
                <a:solidFill>
                  <a:srgbClr val="FF0000"/>
                </a:solidFill>
              </a:rPr>
              <a:t>My Family</a:t>
            </a:r>
          </a:p>
          <a:p>
            <a:endParaRPr lang="en-GB" dirty="0"/>
          </a:p>
          <a:p>
            <a:r>
              <a:rPr lang="en-GB" dirty="0" smtClean="0"/>
              <a:t>Read the BBC </a:t>
            </a:r>
            <a:r>
              <a:rPr lang="en-GB" dirty="0" err="1" smtClean="0"/>
              <a:t>Bitesize</a:t>
            </a:r>
            <a:r>
              <a:rPr lang="en-GB" dirty="0" smtClean="0"/>
              <a:t> learning pages below, listening to and practising the words shown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www.bbc.co.uk/bitesize/topics/zh7wqp3/articles/z34q4xs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Then take the family quiz at the end!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5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Spanish 22/02/2021</vt:lpstr>
      <vt:lpstr>Warm-up</vt:lpstr>
      <vt:lpstr>My family</vt:lpstr>
      <vt:lpstr>PowerPoint Presentation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15/01/2021</dc:title>
  <dc:creator>Ed Tiffany</dc:creator>
  <cp:lastModifiedBy>Ed Tiffany</cp:lastModifiedBy>
  <cp:revision>13</cp:revision>
  <dcterms:created xsi:type="dcterms:W3CDTF">2021-01-13T21:53:06Z</dcterms:created>
  <dcterms:modified xsi:type="dcterms:W3CDTF">2021-02-21T15:22:24Z</dcterms:modified>
</cp:coreProperties>
</file>