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11C12-92AD-418C-8D0F-13C0C72E96F3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940F8-C4C6-4D2D-82F7-01ECB8F4F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4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81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05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35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77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1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43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01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3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04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47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BECC6-FF64-49BB-B885-A89BA54416D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9F054-5EA1-4B51-B6E9-0ACAFABA1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5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NkhamVKCbg&amp;feature=youtu.b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4344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latin typeface="Letterjoin-Air Plus 8" panose="02000805000000020003" pitchFamily="50" charset="0"/>
                <a:cs typeface="Lao UI" panose="020B0502040204020203" pitchFamily="34" charset="0"/>
              </a:rPr>
              <a:t>Spanish </a:t>
            </a:r>
            <a:br>
              <a:rPr lang="en-GB" sz="4000" dirty="0">
                <a:latin typeface="Letterjoin-Air Plus 8" panose="02000805000000020003" pitchFamily="50" charset="0"/>
                <a:cs typeface="Lao UI" panose="020B0502040204020203" pitchFamily="34" charset="0"/>
              </a:rPr>
            </a:br>
            <a:r>
              <a:rPr lang="en-GB" sz="4000" dirty="0" err="1">
                <a:latin typeface="Letterjoin-Air Plus 8" panose="02000805000000020003" pitchFamily="50" charset="0"/>
                <a:cs typeface="Lao UI" panose="020B0502040204020203" pitchFamily="34" charset="0"/>
              </a:rPr>
              <a:t>Espa</a:t>
            </a:r>
            <a:r>
              <a:rPr kumimoji="0" lang="es-ES" altLang="en-US" sz="4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Letterjoin-Air Plus 8" panose="02000805000000020003" pitchFamily="50" charset="0"/>
                <a:cs typeface="Lao UI" panose="020B0502040204020203" pitchFamily="34" charset="0"/>
              </a:rPr>
              <a:t>ñ</a:t>
            </a:r>
            <a:r>
              <a:rPr lang="en-GB" sz="4000" dirty="0">
                <a:latin typeface="Letterjoin-Air Plus 8" panose="02000805000000020003" pitchFamily="50" charset="0"/>
                <a:cs typeface="Lao UI" panose="020B0502040204020203" pitchFamily="34" charset="0"/>
              </a:rPr>
              <a:t>ola</a:t>
            </a:r>
            <a:br>
              <a:rPr lang="en-GB" sz="4000" dirty="0">
                <a:latin typeface="Letterjoin-Air Plus 8" panose="02000805000000020003" pitchFamily="50" charset="0"/>
                <a:cs typeface="Lao UI" panose="020B0502040204020203" pitchFamily="34" charset="0"/>
              </a:rPr>
            </a:br>
            <a:br>
              <a:rPr lang="en-GB" sz="4000" dirty="0">
                <a:latin typeface="Letterjoin-Air Plus 8" panose="02000805000000020003" pitchFamily="50" charset="0"/>
                <a:cs typeface="Lao UI" panose="020B0502040204020203" pitchFamily="34" charset="0"/>
              </a:rPr>
            </a:br>
            <a:r>
              <a:rPr lang="en-GB" sz="4000" dirty="0">
                <a:latin typeface="Letterjoin-Air Plus 8" panose="02000805000000020003" pitchFamily="50" charset="0"/>
                <a:cs typeface="Lao UI" panose="020B0502040204020203" pitchFamily="34" charset="0"/>
              </a:rPr>
              <a:t>Friday 25.02.21</a:t>
            </a:r>
            <a:br>
              <a:rPr lang="en-GB" sz="4000" dirty="0">
                <a:latin typeface="Letterjoin-Air Plus 8" panose="02000805000000020003" pitchFamily="50" charset="0"/>
                <a:cs typeface="Lao UI" panose="020B0502040204020203" pitchFamily="34" charset="0"/>
              </a:rPr>
            </a:br>
            <a:br>
              <a:rPr lang="en-GB" sz="4000" dirty="0">
                <a:latin typeface="Letterjoin-Air Plus 8" panose="02000805000000020003" pitchFamily="50" charset="0"/>
                <a:cs typeface="Lao UI" panose="020B0502040204020203" pitchFamily="34" charset="0"/>
              </a:rPr>
            </a:br>
            <a:endParaRPr lang="en-GB" sz="4000" dirty="0">
              <a:latin typeface="Letterjoin-Air Plus 8" panose="02000805000000020003" pitchFamily="50" charset="0"/>
              <a:cs typeface="Lao UI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C291D6-97BF-4476-AADE-4640981F6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0902" y="2530137"/>
            <a:ext cx="7317100" cy="350085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671ED5-3466-4171-9436-B3B773DEC041}"/>
              </a:ext>
            </a:extLst>
          </p:cNvPr>
          <p:cNvSpPr/>
          <p:nvPr/>
        </p:nvSpPr>
        <p:spPr>
          <a:xfrm>
            <a:off x="704080" y="3653439"/>
            <a:ext cx="24918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hlinkClick r:id="rId3"/>
              </a:rPr>
              <a:t>Funfair</a:t>
            </a:r>
            <a:endParaRPr lang="en-GB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173D9F-7578-47DC-8093-4DE01B507FED}"/>
              </a:ext>
            </a:extLst>
          </p:cNvPr>
          <p:cNvSpPr txBox="1"/>
          <p:nvPr/>
        </p:nvSpPr>
        <p:spPr>
          <a:xfrm>
            <a:off x="150920" y="2530137"/>
            <a:ext cx="408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Click on the link for this week’s lesson</a:t>
            </a:r>
          </a:p>
        </p:txBody>
      </p:sp>
    </p:spTree>
    <p:extLst>
      <p:ext uri="{BB962C8B-B14F-4D97-AF65-F5344CB8AC3E}">
        <p14:creationId xmlns:p14="http://schemas.microsoft.com/office/powerpoint/2010/main" val="425776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Lao UI</vt:lpstr>
      <vt:lpstr>Letterjoin-Air Plus 8</vt:lpstr>
      <vt:lpstr>Office Theme</vt:lpstr>
      <vt:lpstr>Spanish  Española  Friday 25.02.21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 Española</dc:title>
  <dc:creator>Lisa Boothroyd</dc:creator>
  <cp:lastModifiedBy>Tracy Whittam</cp:lastModifiedBy>
  <cp:revision>19</cp:revision>
  <dcterms:created xsi:type="dcterms:W3CDTF">2021-01-11T15:09:10Z</dcterms:created>
  <dcterms:modified xsi:type="dcterms:W3CDTF">2021-02-25T18:05:40Z</dcterms:modified>
</cp:coreProperties>
</file>