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2tNTl3ZR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u3FzMrJij7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Spanish</a:t>
            </a:r>
            <a:br>
              <a:rPr lang="en-GB" dirty="0" smtClean="0"/>
            </a:br>
            <a:r>
              <a:rPr lang="en-GB" dirty="0" smtClean="0"/>
              <a:t>01/03/2021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err="1" smtClean="0"/>
              <a:t>Hola</a:t>
            </a:r>
            <a:r>
              <a:rPr lang="en-GB" sz="4800" dirty="0" smtClean="0"/>
              <a:t>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Counting to 10 recap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www.youtube.com/watch?v=us2tNTl3ZR8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1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Spanish – parts of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youtu.be/u3FzMrJij7g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622" y="2986088"/>
            <a:ext cx="51435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33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Spanish 01/03/2021</vt:lpstr>
      <vt:lpstr>Warm-up</vt:lpstr>
      <vt:lpstr>Spanish – parts of the body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15</cp:revision>
  <dcterms:created xsi:type="dcterms:W3CDTF">2021-01-13T21:53:06Z</dcterms:created>
  <dcterms:modified xsi:type="dcterms:W3CDTF">2021-02-25T21:36:07Z</dcterms:modified>
</cp:coreProperties>
</file>