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E40C-C1CF-4148-B9AE-6460042727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539A-BD87-4686-AFE9-514083DFF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11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E40C-C1CF-4148-B9AE-6460042727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539A-BD87-4686-AFE9-514083DFF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15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E40C-C1CF-4148-B9AE-6460042727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539A-BD87-4686-AFE9-514083DFF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13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E40C-C1CF-4148-B9AE-6460042727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539A-BD87-4686-AFE9-514083DFF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8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E40C-C1CF-4148-B9AE-6460042727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539A-BD87-4686-AFE9-514083DFF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8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E40C-C1CF-4148-B9AE-6460042727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539A-BD87-4686-AFE9-514083DFF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284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E40C-C1CF-4148-B9AE-6460042727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539A-BD87-4686-AFE9-514083DFF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40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E40C-C1CF-4148-B9AE-6460042727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539A-BD87-4686-AFE9-514083DFF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250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E40C-C1CF-4148-B9AE-6460042727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539A-BD87-4686-AFE9-514083DFF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591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E40C-C1CF-4148-B9AE-6460042727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539A-BD87-4686-AFE9-514083DFF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930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E40C-C1CF-4148-B9AE-6460042727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539A-BD87-4686-AFE9-514083DFF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8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4E40C-C1CF-4148-B9AE-6460042727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7539A-BD87-4686-AFE9-514083DFF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34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.metcalf@worthvalleyprimary.co.uk" TargetMode="External"/><Relationship Id="rId2" Type="http://schemas.openxmlformats.org/officeDocument/2006/relationships/hyperlink" Target="https://www.youtube.com/watch?v=W9UCZBNg1g0&amp;feature=youtu.b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Spanish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26.02.21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3374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hlinkClick r:id="rId2"/>
              </a:rPr>
              <a:t>https://www.youtube.com/watch?v=W9UCZBNg1g0&amp;feature=youtu.be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Click on the link above and watch the video </a:t>
            </a:r>
          </a:p>
          <a:p>
            <a:endParaRPr lang="en-GB" dirty="0"/>
          </a:p>
          <a:p>
            <a:r>
              <a:rPr lang="en-GB" dirty="0" smtClean="0"/>
              <a:t>Draw the characters and write the correct sentence under each one. I have copied a screenshot from the video onto the next slide to help you. </a:t>
            </a:r>
          </a:p>
          <a:p>
            <a:r>
              <a:rPr lang="en-GB" dirty="0" smtClean="0"/>
              <a:t>Please send me photos of your </a:t>
            </a:r>
            <a:r>
              <a:rPr lang="en-GB" smtClean="0"/>
              <a:t>work </a:t>
            </a:r>
            <a:r>
              <a:rPr lang="en-GB" smtClean="0">
                <a:hlinkClick r:id="rId3"/>
              </a:rPr>
              <a:t>r.metcalf@worthvalleyprimary.co.uk</a:t>
            </a:r>
            <a:r>
              <a:rPr lang="en-GB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7857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375" y="771525"/>
            <a:ext cx="6953250" cy="531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935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Spanish</vt:lpstr>
      <vt:lpstr>PowerPoint Presentation</vt:lpstr>
      <vt:lpstr>PowerPoint Presentation</vt:lpstr>
    </vt:vector>
  </TitlesOfParts>
  <Company>Worth Valley Primary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</dc:title>
  <dc:creator>r.Metcalf</dc:creator>
  <cp:lastModifiedBy>r.Metcalf</cp:lastModifiedBy>
  <cp:revision>1</cp:revision>
  <dcterms:created xsi:type="dcterms:W3CDTF">2021-02-25T10:28:21Z</dcterms:created>
  <dcterms:modified xsi:type="dcterms:W3CDTF">2021-02-25T10:28:30Z</dcterms:modified>
</cp:coreProperties>
</file>