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2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402C-EA16-43BF-B874-9FA83C9E4ED1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9E45-1D80-4432-9ED5-4C470C26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programmes/p02mwx8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programmes/p02mwx8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pecial 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46" y="675548"/>
            <a:ext cx="6610985" cy="57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40"/>
            <a:ext cx="11887200" cy="6743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691" y="647700"/>
            <a:ext cx="10356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tter-join Plus 8" panose="02000505000000020003" pitchFamily="50" charset="0"/>
              </a:rPr>
              <a:t>I’m sure that we can all think of special days when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Letter-join Plus 8" panose="02000505000000020003" pitchFamily="50" charset="0"/>
              </a:rPr>
              <a:t> we celebrate something very special </a:t>
            </a:r>
            <a:endParaRPr lang="en-US" sz="3600" dirty="0">
              <a:solidFill>
                <a:schemeClr val="bg1"/>
              </a:solidFill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223837"/>
            <a:ext cx="2202399" cy="1338263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1000125" y="479426"/>
            <a:ext cx="10184343" cy="614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have birthdays.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Birth of a baby.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Weddings.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Getting Star of the Week.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7" y="1885950"/>
            <a:ext cx="252031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855" y="3495675"/>
            <a:ext cx="2490787" cy="166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75" y="52705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1"/>
            <a:ext cx="6009084" cy="686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341" y="1666155"/>
            <a:ext cx="626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etter-join Plus 8" panose="02000505000000020003" pitchFamily="50" charset="0"/>
              </a:rPr>
              <a:t>We don’t always have big celebrations but </a:t>
            </a:r>
          </a:p>
          <a:p>
            <a:r>
              <a:rPr lang="en-US" sz="2400" dirty="0" smtClean="0">
                <a:latin typeface="Letter-join Plus 8" panose="02000505000000020003" pitchFamily="50" charset="0"/>
              </a:rPr>
              <a:t>I’m sure you can think of something you enjoy every day. </a:t>
            </a:r>
            <a:endParaRPr lang="en-US" sz="24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78377"/>
            <a:ext cx="11895908" cy="6548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737" y="1864799"/>
            <a:ext cx="9030789" cy="30300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Which days do we come to school</a:t>
            </a:r>
            <a:r>
              <a:rPr lang="en-GB" sz="32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n-GB" sz="32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 </a:t>
            </a:r>
            <a:r>
              <a:rPr lang="en-GB" sz="32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Stay at home?  </a:t>
            </a:r>
            <a:endParaRPr lang="en-GB" sz="3200" dirty="0" smtClean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How </a:t>
            </a:r>
            <a:r>
              <a:rPr lang="en-GB" sz="32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do you feel about certain days? </a:t>
            </a:r>
            <a:endParaRPr lang="en-GB" sz="3200" dirty="0" smtClean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Do </a:t>
            </a:r>
            <a:r>
              <a:rPr lang="en-GB" sz="32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you have a favourite </a:t>
            </a:r>
            <a:r>
              <a:rPr lang="en-GB" sz="32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day of the week? </a:t>
            </a:r>
            <a:r>
              <a:rPr lang="en-GB" sz="32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 </a:t>
            </a:r>
            <a:endParaRPr lang="en-GB" sz="3200" dirty="0" smtClean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0123" y="3175986"/>
            <a:ext cx="915270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 smtClean="0">
                <a:latin typeface="Letter-join Plus 8" panose="02000505000000020003" pitchFamily="50" charset="0"/>
                <a:ea typeface="Times New Roman" panose="02020603050405020304" pitchFamily="18" charset="0"/>
                <a:hlinkClick r:id="rId2"/>
              </a:rPr>
              <a:t>https://www.bbc.co.uk/programmes/p02mwx8r</a:t>
            </a:r>
            <a:endParaRPr lang="en-GB" sz="2400" dirty="0" smtClean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Christians have </a:t>
            </a:r>
            <a:r>
              <a:rPr lang="en-GB" sz="24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Sunday as their special day. Why do you think Christians try to meet together on the same day?  </a:t>
            </a:r>
            <a:endParaRPr lang="en-US" sz="2400" dirty="0">
              <a:effectLst/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0123" y="4676860"/>
            <a:ext cx="9056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Sunday is the day Jesus rose from the dead. This is why, in the past, Christians chose the first day of the week - a day to worship God, a day to feel happy, rest, meet other Christians.</a:t>
            </a:r>
            <a:endParaRPr lang="en-US" sz="2000" dirty="0">
              <a:latin typeface="Letter-join Plus 8" panose="020005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483445"/>
            <a:ext cx="3201850" cy="213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625" y="332706"/>
            <a:ext cx="3439741" cy="228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978" y="427411"/>
            <a:ext cx="3894364" cy="2189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0123" y="4616735"/>
            <a:ext cx="882178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etter-join Plus 8" panose="02000505000000020003" pitchFamily="50" charset="0"/>
              </a:rPr>
              <a:t>                          Answer</a:t>
            </a:r>
          </a:p>
          <a:p>
            <a:r>
              <a:rPr lang="en-US" sz="3200" dirty="0" smtClean="0">
                <a:latin typeface="Letter-join Plus 8" panose="02000505000000020003" pitchFamily="50" charset="0"/>
              </a:rPr>
              <a:t>  </a:t>
            </a:r>
            <a:endParaRPr lang="en-US" sz="32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21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0123" y="3175986"/>
            <a:ext cx="915270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 smtClean="0">
                <a:latin typeface="Letter-join Plus 8" panose="02000505000000020003" pitchFamily="50" charset="0"/>
                <a:ea typeface="Times New Roman" panose="02020603050405020304" pitchFamily="18" charset="0"/>
                <a:hlinkClick r:id="rId2"/>
              </a:rPr>
              <a:t>https://www.bbc.co.uk/programmes/p02mwx8r</a:t>
            </a:r>
            <a:endParaRPr lang="en-GB" sz="2400" dirty="0" smtClean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Christians have </a:t>
            </a:r>
            <a:r>
              <a:rPr lang="en-GB" sz="24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Sunday as their special day. Why do you think Christians try to meet together on the same day?  </a:t>
            </a:r>
            <a:endParaRPr lang="en-US" sz="2400" dirty="0">
              <a:effectLst/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0123" y="4676860"/>
            <a:ext cx="9056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Sunday is the day Jesus rose from the dead. This is why, in the past, Christians chose the first day of the week - a day to worship God, a day to feel happy, rest, meet other Christians.</a:t>
            </a:r>
            <a:endParaRPr lang="en-US" sz="2000" dirty="0">
              <a:latin typeface="Letter-join Plus 8" panose="020005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483445"/>
            <a:ext cx="3201850" cy="213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625" y="332706"/>
            <a:ext cx="3439741" cy="228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978" y="427411"/>
            <a:ext cx="3894364" cy="21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65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l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7"/>
          <a:stretch/>
        </p:blipFill>
        <p:spPr bwMode="auto">
          <a:xfrm>
            <a:off x="212847" y="126275"/>
            <a:ext cx="11355978" cy="65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847" y="2360043"/>
            <a:ext cx="120869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Letter-join Plus 8" panose="02000505000000020003" pitchFamily="50" charset="0"/>
              </a:rPr>
              <a:t>Your task is to think about your favorite </a:t>
            </a:r>
          </a:p>
          <a:p>
            <a:r>
              <a:rPr lang="en-US" sz="2800" b="1" dirty="0" smtClean="0">
                <a:latin typeface="Letter-join Plus 8" panose="02000505000000020003" pitchFamily="50" charset="0"/>
              </a:rPr>
              <a:t>day of the week. What do you do on that day that makes it your favorite?</a:t>
            </a:r>
          </a:p>
          <a:p>
            <a:r>
              <a:rPr lang="en-US" sz="2800" b="1" dirty="0" smtClean="0">
                <a:latin typeface="Letter-join Plus 8" panose="02000505000000020003" pitchFamily="50" charset="0"/>
              </a:rPr>
              <a:t>Draw a picture of you enjoying your favorite day and </a:t>
            </a:r>
          </a:p>
          <a:p>
            <a:r>
              <a:rPr lang="en-US" sz="2800" b="1" dirty="0" smtClean="0">
                <a:latin typeface="Letter-join Plus 8" panose="02000505000000020003" pitchFamily="50" charset="0"/>
              </a:rPr>
              <a:t>write some sentences about it.</a:t>
            </a:r>
          </a:p>
          <a:p>
            <a:r>
              <a:rPr lang="en-US" sz="2800" b="1" dirty="0" smtClean="0">
                <a:latin typeface="Letter-join Plus 8" panose="02000505000000020003" pitchFamily="50" charset="0"/>
              </a:rPr>
              <a:t>Send us the pictures.  </a:t>
            </a:r>
            <a:endParaRPr lang="en-US" sz="2800" b="1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s.Grant</dc:creator>
  <cp:lastModifiedBy>s.Grant</cp:lastModifiedBy>
  <cp:revision>12</cp:revision>
  <dcterms:created xsi:type="dcterms:W3CDTF">2021-02-08T12:52:51Z</dcterms:created>
  <dcterms:modified xsi:type="dcterms:W3CDTF">2021-02-08T14:36:00Z</dcterms:modified>
</cp:coreProperties>
</file>