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59" r:id="rId6"/>
    <p:sldId id="264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tterjoi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QLR2pLUsl-Y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47" y="2955356"/>
            <a:ext cx="9831977" cy="2387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Letterjoin-Air Plus 8" panose="02000805000000020003" pitchFamily="50" charset="0"/>
              </a:rPr>
              <a:t>Thursday 25th February 2021</a:t>
            </a:r>
            <a:endParaRPr lang="en-GB" sz="5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139" y="5463495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Letterjoin-Air Plus 8" panose="02000805000000020003" pitchFamily="50" charset="0"/>
              </a:rPr>
              <a:t>English tasks.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1026" name="Picture 2" descr="Image result for three little pig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6" r="1733" b="4591"/>
          <a:stretch/>
        </p:blipFill>
        <p:spPr bwMode="auto">
          <a:xfrm>
            <a:off x="4443849" y="457201"/>
            <a:ext cx="2962791" cy="314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Letterjoin-Air Plus 8" panose="02000805000000020003" pitchFamily="50" charset="0"/>
              </a:rPr>
              <a:t>Handwriting</a:t>
            </a:r>
            <a:endParaRPr lang="en-GB" b="1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</a:t>
            </a:r>
            <a:r>
              <a:rPr lang="en-GB" dirty="0">
                <a:latin typeface="Letterjoin-Air Plus 8" panose="02000805000000020003" pitchFamily="50" charset="0"/>
              </a:rPr>
              <a:t>you practise the letters </a:t>
            </a:r>
            <a:r>
              <a:rPr lang="en-GB" dirty="0" smtClean="0">
                <a:latin typeface="Letterjoin-Air Plus 8" panose="02000805000000020003" pitchFamily="50" charset="0"/>
              </a:rPr>
              <a:t>a and d</a:t>
            </a:r>
            <a:endParaRPr lang="en-GB" dirty="0">
              <a:latin typeface="Letterjoin-Air Plus 8" panose="02000805000000020003" pitchFamily="50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Look on the </a:t>
            </a:r>
            <a:r>
              <a:rPr lang="en-GB" dirty="0" err="1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letterjoin</a:t>
            </a: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 website to see how to form them correctly. </a:t>
            </a: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  <a:hlinkClick r:id="rId2"/>
              </a:rPr>
              <a:t>https://letterjoin.co.uk</a:t>
            </a:r>
            <a:r>
              <a:rPr lang="en-GB" dirty="0">
                <a:latin typeface="Letterjoin-Air Plus 8" panose="02000805000000020003" pitchFamily="50" charset="0"/>
              </a:rPr>
              <a:t>      Then click on easy letters </a:t>
            </a:r>
            <a:r>
              <a:rPr lang="en-GB" dirty="0" smtClean="0">
                <a:latin typeface="Letterjoin-Air Plus 8" panose="02000805000000020003" pitchFamily="50" charset="0"/>
              </a:rPr>
              <a:t>fourth </a:t>
            </a:r>
            <a:r>
              <a:rPr lang="en-GB" dirty="0">
                <a:latin typeface="Letterjoin-Air Plus 8" panose="02000805000000020003" pitchFamily="50" charset="0"/>
              </a:rPr>
              <a:t>set</a:t>
            </a: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</a:rPr>
              <a:t>Username: lj8943 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you are using a laptop the password is: home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using an </a:t>
            </a:r>
            <a:r>
              <a:rPr lang="en-GB" dirty="0" err="1">
                <a:latin typeface="Letterjoin-Air Plus 8" panose="02000805000000020003" pitchFamily="50" charset="0"/>
              </a:rPr>
              <a:t>ipad</a:t>
            </a:r>
            <a:r>
              <a:rPr lang="en-GB" dirty="0">
                <a:latin typeface="Letterjoin-Air Plus 8" panose="02000805000000020003" pitchFamily="50" charset="0"/>
              </a:rPr>
              <a:t> or tablet the password is: capital L (Make the shape of a capital L)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1650" y="365125"/>
            <a:ext cx="19621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you knock my socks off with your neat writing?</a:t>
            </a:r>
            <a:br>
              <a:rPr lang="en-GB" dirty="0" smtClean="0">
                <a:latin typeface="Letterjoin-Air Plus 8" panose="02000805000000020003" pitchFamily="50" charset="0"/>
              </a:rPr>
            </a:b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309" cy="489274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Now that you have practised your letters on </a:t>
            </a:r>
            <a:r>
              <a:rPr lang="en-GB" sz="4500" dirty="0" err="1" smtClean="0">
                <a:latin typeface="Letterjoin-Air Plus 8" panose="02000805000000020003" pitchFamily="50" charset="0"/>
              </a:rPr>
              <a:t>letterjoin</a:t>
            </a:r>
            <a:r>
              <a:rPr lang="en-GB" sz="4500" dirty="0" smtClean="0">
                <a:latin typeface="Letterjoin-Air Plus 8" panose="02000805000000020003" pitchFamily="50" charset="0"/>
              </a:rPr>
              <a:t> can you practise on a piece of paper? 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Can you send a picture of your writing to me?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marL="0" lvl="0" indent="0" algn="ctr">
              <a:buNone/>
            </a:pP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</a:rPr>
              <a:t> </a:t>
            </a:r>
            <a:endParaRPr lang="en-US" altLang="en-US" sz="4500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801" y="5313430"/>
            <a:ext cx="1294603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9931"/>
            <a:ext cx="9692640" cy="1219200"/>
          </a:xfrm>
        </p:spPr>
        <p:txBody>
          <a:bodyPr>
            <a:normAutofit/>
          </a:bodyPr>
          <a:lstStyle/>
          <a:p>
            <a:r>
              <a:rPr lang="en-GB" sz="4400" u="sng" dirty="0" smtClean="0">
                <a:latin typeface="Letterjoin-Air Plus 8" panose="02000805000000020003" pitchFamily="50" charset="0"/>
              </a:rPr>
              <a:t>Traditional Tales</a:t>
            </a:r>
            <a:endParaRPr lang="en-GB" sz="44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9097"/>
            <a:ext cx="9144000" cy="322870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This half term our English tasks will be based on Traditional Tales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pPr fontAlgn="base"/>
            <a:r>
              <a:rPr lang="en-GB" b="1" dirty="0">
                <a:latin typeface="Letterjoin-Air Plus 8" panose="02000805000000020003" pitchFamily="50" charset="0"/>
              </a:rPr>
              <a:t>A traditional tale is a story that has been told and re-told for many </a:t>
            </a:r>
            <a:r>
              <a:rPr lang="en-GB" b="1" dirty="0" smtClean="0">
                <a:latin typeface="Letterjoin-Air Plus 8" panose="02000805000000020003" pitchFamily="50" charset="0"/>
              </a:rPr>
              <a:t>years</a:t>
            </a:r>
            <a:r>
              <a:rPr lang="en-GB" dirty="0" smtClean="0">
                <a:latin typeface="Letterjoin-Air Plus 8" panose="02000805000000020003" pitchFamily="50" charset="0"/>
              </a:rPr>
              <a:t>. It becomes </a:t>
            </a:r>
            <a:r>
              <a:rPr lang="en-GB" dirty="0">
                <a:latin typeface="Letterjoin-Air Plus 8" panose="02000805000000020003" pitchFamily="50" charset="0"/>
              </a:rPr>
              <a:t>a story that almost everyone knows. Traditional tales are </a:t>
            </a:r>
            <a:r>
              <a:rPr lang="en-GB" dirty="0" smtClean="0">
                <a:latin typeface="Letterjoin-Air Plus 8" panose="02000805000000020003" pitchFamily="50" charset="0"/>
              </a:rPr>
              <a:t>also sometimes called </a:t>
            </a:r>
            <a:r>
              <a:rPr lang="en-GB" dirty="0">
                <a:latin typeface="Letterjoin-Air Plus 8" panose="02000805000000020003" pitchFamily="50" charset="0"/>
              </a:rPr>
              <a:t>fairy stories or fairy tales.</a:t>
            </a:r>
          </a:p>
          <a:p>
            <a:pPr fontAlgn="base"/>
            <a:r>
              <a:rPr lang="en-GB" dirty="0">
                <a:latin typeface="Letterjoin-Air Plus 8" panose="02000805000000020003" pitchFamily="50" charset="0"/>
              </a:rPr>
              <a:t>Stories such as </a:t>
            </a:r>
            <a:r>
              <a:rPr lang="en-GB" i="1" dirty="0">
                <a:latin typeface="Letterjoin-Air Plus 8" panose="02000805000000020003" pitchFamily="50" charset="0"/>
              </a:rPr>
              <a:t>Cinderella</a:t>
            </a:r>
            <a:r>
              <a:rPr lang="en-GB" dirty="0">
                <a:latin typeface="Letterjoin-Air Plus 8" panose="02000805000000020003" pitchFamily="50" charset="0"/>
              </a:rPr>
              <a:t>, </a:t>
            </a:r>
            <a:r>
              <a:rPr lang="en-GB" i="1" dirty="0">
                <a:latin typeface="Letterjoin-Air Plus 8" panose="02000805000000020003" pitchFamily="50" charset="0"/>
              </a:rPr>
              <a:t>Goldilocks and the Three Bears</a:t>
            </a:r>
            <a:r>
              <a:rPr lang="en-GB" dirty="0">
                <a:latin typeface="Letterjoin-Air Plus 8" panose="02000805000000020003" pitchFamily="50" charset="0"/>
              </a:rPr>
              <a:t> and </a:t>
            </a:r>
            <a:r>
              <a:rPr lang="en-GB" i="1" dirty="0">
                <a:latin typeface="Letterjoin-Air Plus 8" panose="02000805000000020003" pitchFamily="50" charset="0"/>
              </a:rPr>
              <a:t>Jack and the Beanstalk</a:t>
            </a:r>
            <a:r>
              <a:rPr lang="en-GB" dirty="0">
                <a:latin typeface="Letterjoin-Air Plus 8" panose="02000805000000020003" pitchFamily="50" charset="0"/>
              </a:rPr>
              <a:t> are all traditional stories.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226"/>
            <a:ext cx="9144000" cy="895350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Letterjoin-Air Plus 8" panose="02000805000000020003" pitchFamily="50" charset="0"/>
              </a:rPr>
              <a:t>Reading and Writing Task</a:t>
            </a:r>
            <a:endParaRPr lang="en-GB" sz="48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33500"/>
            <a:ext cx="9144000" cy="470154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This week we are reading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The Three </a:t>
            </a:r>
            <a:r>
              <a:rPr lang="en-GB" dirty="0">
                <a:latin typeface="Letterjoin-Air Plus 8" panose="02000805000000020003" pitchFamily="50" charset="0"/>
              </a:rPr>
              <a:t>L</a:t>
            </a:r>
            <a:r>
              <a:rPr lang="en-GB" dirty="0" smtClean="0">
                <a:latin typeface="Letterjoin-Air Plus 8" panose="02000805000000020003" pitchFamily="50" charset="0"/>
              </a:rPr>
              <a:t>ittle </a:t>
            </a:r>
            <a:r>
              <a:rPr lang="en-GB" dirty="0">
                <a:latin typeface="Letterjoin-Air Plus 8" panose="02000805000000020003" pitchFamily="50" charset="0"/>
              </a:rPr>
              <a:t>P</a:t>
            </a:r>
            <a:r>
              <a:rPr lang="en-GB" dirty="0" smtClean="0">
                <a:latin typeface="Letterjoin-Air Plus 8" panose="02000805000000020003" pitchFamily="50" charset="0"/>
              </a:rPr>
              <a:t>igs </a:t>
            </a:r>
          </a:p>
          <a:p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  <a:p>
            <a:r>
              <a:rPr lang="en-GB" dirty="0" smtClean="0">
                <a:latin typeface="Letterjoin-Air Plus 8" panose="02000805000000020003" pitchFamily="50" charset="0"/>
              </a:rPr>
              <a:t>Can you watch a film version of the story using the link below?</a:t>
            </a:r>
          </a:p>
          <a:p>
            <a:endParaRPr lang="en-GB" dirty="0">
              <a:latin typeface="Letterjoin-Air Plus 8" panose="020008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join-Air Plus 8" panose="02000805000000020003" pitchFamily="50" charset="0"/>
                <a:hlinkClick r:id="rId2"/>
              </a:rPr>
              <a:t>www.youtube.com/watch?v=QLR2pLUsl-Y</a:t>
            </a:r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4" name="Picture 2" descr="Image result for three little pig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6" r="1733" b="4591"/>
          <a:stretch/>
        </p:blipFill>
        <p:spPr bwMode="auto">
          <a:xfrm>
            <a:off x="8981015" y="1171576"/>
            <a:ext cx="1834840" cy="194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74320"/>
            <a:ext cx="10515600" cy="6021977"/>
          </a:xfrm>
        </p:spPr>
        <p:txBody>
          <a:bodyPr>
            <a:normAutofit/>
          </a:bodyPr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Letterjoin-Air Plus 8" panose="02000805000000020003" pitchFamily="50" charset="0"/>
              </a:rPr>
              <a:t>Writing Task:</a:t>
            </a:r>
          </a:p>
          <a:p>
            <a:pPr marL="0" indent="0">
              <a:buNone/>
            </a:pPr>
            <a:r>
              <a:rPr lang="en-GB" b="1" dirty="0" smtClean="0">
                <a:latin typeface="Letterjoin-Air Plus 8" panose="02000805000000020003" pitchFamily="50" charset="0"/>
              </a:rPr>
              <a:t>Can you write a letter from the Big Bad Wolf?</a:t>
            </a:r>
          </a:p>
          <a:p>
            <a:pPr marL="0" indent="0">
              <a:buNone/>
            </a:pPr>
            <a:endParaRPr lang="en-GB" b="1" dirty="0" smtClean="0">
              <a:latin typeface="Letterjoin-Air Plus 8" panose="020008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Today we need to do a special job to help the </a:t>
            </a:r>
            <a:r>
              <a:rPr lang="en-GB" dirty="0" smtClean="0">
                <a:latin typeface="Letterjoin-Air Plus 8" panose="02000805000000020003" pitchFamily="50" charset="0"/>
              </a:rPr>
              <a:t>Big Bad Wolf.</a:t>
            </a:r>
            <a:endParaRPr lang="en-GB" dirty="0">
              <a:latin typeface="Letterjoin-Air Plus 8" panose="020008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He has thought very carefully about his behaviour and knows that he wants to put things right. He wants to write a special letter to </a:t>
            </a:r>
            <a:r>
              <a:rPr lang="en-GB" dirty="0" smtClean="0">
                <a:latin typeface="Letterjoin-Air Plus 8" panose="02000805000000020003" pitchFamily="50" charset="0"/>
              </a:rPr>
              <a:t>say sorry to the three little pigs but </a:t>
            </a:r>
            <a:r>
              <a:rPr lang="en-GB" dirty="0">
                <a:latin typeface="Letterjoin-Air Plus 8" panose="02000805000000020003" pitchFamily="50" charset="0"/>
              </a:rPr>
              <a:t>he does not know how to write!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Can we write one for him?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3147" y="190005"/>
            <a:ext cx="97852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Letterjoin-Air Plus 8" panose="02000805000000020003" pitchFamily="50" charset="0"/>
              </a:rPr>
              <a:t>Remember to set your letter out clearly and correctly. </a:t>
            </a:r>
            <a:br>
              <a:rPr lang="en-GB" sz="3600" dirty="0">
                <a:latin typeface="Letterjoin-Air Plus 8" panose="02000805000000020003" pitchFamily="50" charset="0"/>
              </a:rPr>
            </a:br>
            <a:r>
              <a:rPr lang="en-GB" sz="3600" dirty="0">
                <a:latin typeface="Letterjoin-Air Plus 8" panose="02000805000000020003" pitchFamily="50" charset="0"/>
              </a:rPr>
              <a:t/>
            </a:r>
            <a:br>
              <a:rPr lang="en-GB" sz="3600" dirty="0">
                <a:latin typeface="Letterjoin-Air Plus 8" panose="02000805000000020003" pitchFamily="50" charset="0"/>
              </a:rPr>
            </a:br>
            <a:r>
              <a:rPr lang="en-GB" sz="3600" dirty="0" smtClean="0">
                <a:latin typeface="Letterjoin-Air Plus 8" panose="02000805000000020003" pitchFamily="50" charset="0"/>
              </a:rPr>
              <a:t>Dear Three Little Pigs,  </a:t>
            </a:r>
          </a:p>
          <a:p>
            <a:endParaRPr lang="en-GB" sz="3600" dirty="0">
              <a:latin typeface="Letterjoin-Air Plus 8" panose="02000805000000020003" pitchFamily="50" charset="0"/>
            </a:endParaRPr>
          </a:p>
          <a:p>
            <a:endParaRPr lang="en-GB" sz="3600" dirty="0" smtClean="0">
              <a:latin typeface="Letterjoin-Air Plus 8" panose="02000805000000020003" pitchFamily="50" charset="0"/>
            </a:endParaRPr>
          </a:p>
          <a:p>
            <a:endParaRPr lang="en-GB" sz="3600" dirty="0">
              <a:latin typeface="Letterjoin-Air Plus 8" panose="02000805000000020003" pitchFamily="50" charset="0"/>
            </a:endParaRPr>
          </a:p>
          <a:p>
            <a:endParaRPr lang="en-GB" sz="3600" dirty="0">
              <a:latin typeface="Letterjoin-Air Plus 8" panose="02000805000000020003" pitchFamily="50" charset="0"/>
            </a:endParaRPr>
          </a:p>
          <a:p>
            <a:r>
              <a:rPr lang="en-GB" sz="3600" dirty="0" smtClean="0">
                <a:latin typeface="Letterjoin-Air Plus 8" panose="02000805000000020003" pitchFamily="50" charset="0"/>
              </a:rPr>
              <a:t>From</a:t>
            </a:r>
          </a:p>
          <a:p>
            <a:r>
              <a:rPr lang="en-GB" sz="3600" dirty="0" smtClean="0">
                <a:latin typeface="Letterjoin-Air Plus 8" panose="02000805000000020003" pitchFamily="50" charset="0"/>
              </a:rPr>
              <a:t>Big Bad Wolf.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48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390" y="438150"/>
            <a:ext cx="8477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join-Air Plus 8" panose="02000805000000020003" pitchFamily="50" charset="0"/>
              </a:rPr>
              <a:t>Remember </a:t>
            </a:r>
            <a:r>
              <a:rPr lang="en-GB" sz="2400" dirty="0">
                <a:latin typeface="Letterjoin-Air Plus 8" panose="02000805000000020003" pitchFamily="50" charset="0"/>
              </a:rPr>
              <a:t>I</a:t>
            </a:r>
            <a:r>
              <a:rPr lang="en-GB" sz="2400" dirty="0" smtClean="0">
                <a:latin typeface="Letterjoin-Air Plus 8" panose="02000805000000020003" pitchFamily="50" charset="0"/>
              </a:rPr>
              <a:t> love to see your work so please email pictures to me at:</a:t>
            </a: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 lvl="0"/>
            <a:r>
              <a:rPr lang="en-US" altLang="en-US" sz="24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sz="2400" dirty="0">
              <a:latin typeface="Letter-join Plus 8" panose="02000505000000020003" pitchFamily="50" charset="0"/>
            </a:endParaRPr>
          </a:p>
          <a:p>
            <a:pPr lvl="0"/>
            <a:endParaRPr lang="en-US" altLang="en-US" sz="2400" dirty="0">
              <a:latin typeface="Letter-join Plus 8" panose="02000505000000020003" pitchFamily="50" charset="0"/>
            </a:endParaRPr>
          </a:p>
          <a:p>
            <a:endParaRPr lang="en-GB" sz="2400" dirty="0">
              <a:latin typeface="Letterjoin-Air Plus 8" panose="02000805000000020003" pitchFamily="50" charset="0"/>
            </a:endParaRPr>
          </a:p>
        </p:txBody>
      </p:sp>
      <p:pic>
        <p:nvPicPr>
          <p:cNvPr id="2050" name="Picture 2" descr="Image result for three little pi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1" y="3531190"/>
            <a:ext cx="4810306" cy="267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273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Letter-join Plus 8</vt:lpstr>
      <vt:lpstr>Letterjoin-Air Plus 8</vt:lpstr>
      <vt:lpstr>Office Theme</vt:lpstr>
      <vt:lpstr>Thursday 25th February 2021</vt:lpstr>
      <vt:lpstr>Handwriting</vt:lpstr>
      <vt:lpstr>Can you knock my socks off with your neat writing? </vt:lpstr>
      <vt:lpstr>Traditional Tales</vt:lpstr>
      <vt:lpstr>Reading and Writing Task</vt:lpstr>
      <vt:lpstr>PowerPoint Presentation</vt:lpstr>
      <vt:lpstr>PowerPoint Presentation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46</cp:revision>
  <dcterms:created xsi:type="dcterms:W3CDTF">2021-01-10T15:35:41Z</dcterms:created>
  <dcterms:modified xsi:type="dcterms:W3CDTF">2021-02-24T16:30:49Z</dcterms:modified>
</cp:coreProperties>
</file>