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59" r:id="rId5"/>
    <p:sldId id="264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2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87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04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644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97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69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01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5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77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67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06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7E85-4E35-4214-9666-FD4C1699C3F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0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47E85-4E35-4214-9666-FD4C1699C3F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16934-E64C-467B-A946-53CB97ED98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767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Lara.Crawford@worthvalleyprimary.co.uk" TargetMode="External"/><Relationship Id="rId2" Type="http://schemas.openxmlformats.org/officeDocument/2006/relationships/hyperlink" Target="mailto:Steph.milner@worthvalleyprimary.co.u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youtube.com/watch?v=QLR2pLUsl-Y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647" y="2955356"/>
            <a:ext cx="9831977" cy="2387600"/>
          </a:xfrm>
        </p:spPr>
        <p:txBody>
          <a:bodyPr>
            <a:normAutofit/>
          </a:bodyPr>
          <a:lstStyle/>
          <a:p>
            <a:r>
              <a:rPr lang="en-GB" sz="5400" dirty="0" smtClean="0">
                <a:latin typeface="Letterjoin-Air Plus 8" panose="02000805000000020003" pitchFamily="50" charset="0"/>
              </a:rPr>
              <a:t>Thursday 25th February 2021</a:t>
            </a:r>
            <a:endParaRPr lang="en-GB" sz="54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9139" y="5463495"/>
            <a:ext cx="9144000" cy="1655762"/>
          </a:xfrm>
        </p:spPr>
        <p:txBody>
          <a:bodyPr/>
          <a:lstStyle/>
          <a:p>
            <a:r>
              <a:rPr lang="en-GB" dirty="0" smtClean="0">
                <a:latin typeface="Letterjoin-Air Plus 8" panose="02000805000000020003" pitchFamily="50" charset="0"/>
              </a:rPr>
              <a:t>English tasks.</a:t>
            </a:r>
            <a:endParaRPr lang="en-GB" dirty="0">
              <a:latin typeface="Letterjoin-Air Plus 8" panose="02000805000000020003" pitchFamily="50" charset="0"/>
            </a:endParaRPr>
          </a:p>
        </p:txBody>
      </p:sp>
      <p:pic>
        <p:nvPicPr>
          <p:cNvPr id="1026" name="Picture 2" descr="Image result for three little pigs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16" r="1733" b="4591"/>
          <a:stretch/>
        </p:blipFill>
        <p:spPr bwMode="auto">
          <a:xfrm>
            <a:off x="4443849" y="457201"/>
            <a:ext cx="2962791" cy="3148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7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Can you knock my socks off with your neat writing?</a:t>
            </a:r>
            <a:br>
              <a:rPr lang="en-GB" dirty="0" smtClean="0">
                <a:latin typeface="Letterjoin-Air Plus 8" panose="02000805000000020003" pitchFamily="50" charset="0"/>
              </a:rPr>
            </a:br>
            <a:endParaRPr lang="en-GB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05309" cy="4892743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n-GB" sz="4500" dirty="0" smtClean="0">
                <a:latin typeface="Letterjoin-Air Plus 8" panose="02000805000000020003" pitchFamily="50" charset="0"/>
              </a:rPr>
              <a:t>Now that you have practised your letters on </a:t>
            </a:r>
            <a:r>
              <a:rPr lang="en-GB" sz="4500" dirty="0" err="1" smtClean="0">
                <a:latin typeface="Letterjoin-Air Plus 8" panose="02000805000000020003" pitchFamily="50" charset="0"/>
              </a:rPr>
              <a:t>letterjoin</a:t>
            </a:r>
            <a:r>
              <a:rPr lang="en-GB" sz="4500" dirty="0" smtClean="0">
                <a:latin typeface="Letterjoin-Air Plus 8" panose="02000805000000020003" pitchFamily="50" charset="0"/>
              </a:rPr>
              <a:t> can you practise on a piece of paper? </a:t>
            </a:r>
          </a:p>
          <a:p>
            <a:pPr marL="0" indent="0" algn="ctr">
              <a:buNone/>
            </a:pPr>
            <a:endParaRPr lang="en-GB" sz="4500" dirty="0" smtClean="0">
              <a:latin typeface="Letterjoin-Air Plus 8" panose="02000805000000020003" pitchFamily="50" charset="0"/>
            </a:endParaRPr>
          </a:p>
          <a:p>
            <a:pPr algn="ctr"/>
            <a:r>
              <a:rPr lang="en-GB" sz="4500" dirty="0" smtClean="0">
                <a:latin typeface="Letterjoin-Air Plus 8" panose="02000805000000020003" pitchFamily="50" charset="0"/>
              </a:rPr>
              <a:t>Can you send a picture of your writing to me?</a:t>
            </a:r>
          </a:p>
          <a:p>
            <a:pPr marL="0" indent="0" algn="ctr">
              <a:buNone/>
            </a:pPr>
            <a:endParaRPr lang="en-GB" sz="4500" dirty="0" smtClean="0">
              <a:latin typeface="Letterjoin-Air Plus 8" panose="02000805000000020003" pitchFamily="50" charset="0"/>
            </a:endParaRPr>
          </a:p>
          <a:p>
            <a:pPr marL="0" lvl="0" indent="0" algn="ctr">
              <a:buNone/>
            </a:pPr>
            <a:r>
              <a:rPr lang="en-US" altLang="en-US" sz="4500" dirty="0" smtClean="0">
                <a:solidFill>
                  <a:srgbClr val="5F5F5F"/>
                </a:solidFill>
                <a:latin typeface="Letter-join Plus 8" panose="02000505000000020003" pitchFamily="50" charset="0"/>
                <a:hlinkClick r:id="rId2"/>
              </a:rPr>
              <a:t>Steph.milner@worthvalleyprimary.co.uk</a:t>
            </a:r>
            <a:endParaRPr lang="en-US" altLang="en-US" sz="4500" dirty="0" smtClean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pPr marL="0" lvl="0" indent="0" algn="ctr">
              <a:buNone/>
            </a:pPr>
            <a:r>
              <a:rPr lang="en-US" altLang="en-US" sz="4500" dirty="0" smtClean="0">
                <a:solidFill>
                  <a:srgbClr val="5F5F5F"/>
                </a:solidFill>
                <a:latin typeface="Letter-join Plus 8" panose="02000505000000020003" pitchFamily="50" charset="0"/>
                <a:hlinkClick r:id="rId3"/>
              </a:rPr>
              <a:t>Lara.Crawford@worthvalleyprimary.co.uk</a:t>
            </a:r>
            <a:endParaRPr lang="en-US" altLang="en-US" sz="4500" dirty="0" smtClean="0">
              <a:solidFill>
                <a:srgbClr val="5F5F5F"/>
              </a:solidFill>
              <a:latin typeface="Letter-join Plus 8" panose="020005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 smtClean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endParaRPr lang="en-GB" dirty="0">
              <a:latin typeface="Letterjoin-Air Plus 8" panose="02000805000000020003" pitchFamily="50" charset="0"/>
            </a:endParaRPr>
          </a:p>
          <a:p>
            <a:pPr marL="0" indent="0">
              <a:buNone/>
            </a:pPr>
            <a:r>
              <a:rPr lang="en-GB" dirty="0" smtClean="0">
                <a:latin typeface="Letterjoin-Air Plus 8" panose="02000805000000020003" pitchFamily="50" charset="0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3801" y="5313430"/>
            <a:ext cx="1294603" cy="140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78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5360" y="539931"/>
            <a:ext cx="9692640" cy="1219200"/>
          </a:xfrm>
        </p:spPr>
        <p:txBody>
          <a:bodyPr>
            <a:normAutofit/>
          </a:bodyPr>
          <a:lstStyle/>
          <a:p>
            <a:r>
              <a:rPr lang="en-GB" sz="4400" u="sng" dirty="0" smtClean="0">
                <a:latin typeface="Letterjoin-Air Plus 8" panose="02000805000000020003" pitchFamily="50" charset="0"/>
              </a:rPr>
              <a:t>Traditional Tales</a:t>
            </a:r>
            <a:endParaRPr lang="en-GB" sz="4400" u="sng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029097"/>
            <a:ext cx="9144000" cy="322870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This half term our English tasks will be based on Traditional Tales</a:t>
            </a:r>
            <a:r>
              <a:rPr lang="en-GB" dirty="0" smtClean="0"/>
              <a:t>. </a:t>
            </a:r>
          </a:p>
          <a:p>
            <a:endParaRPr lang="en-GB" dirty="0" smtClean="0"/>
          </a:p>
          <a:p>
            <a:pPr fontAlgn="base"/>
            <a:r>
              <a:rPr lang="en-GB" b="1" dirty="0">
                <a:latin typeface="Letterjoin-Air Plus 8" panose="02000805000000020003" pitchFamily="50" charset="0"/>
              </a:rPr>
              <a:t>A traditional tale is a story that has been told and re-told for many </a:t>
            </a:r>
            <a:r>
              <a:rPr lang="en-GB" b="1" dirty="0" smtClean="0">
                <a:latin typeface="Letterjoin-Air Plus 8" panose="02000805000000020003" pitchFamily="50" charset="0"/>
              </a:rPr>
              <a:t>years</a:t>
            </a:r>
            <a:r>
              <a:rPr lang="en-GB" dirty="0" smtClean="0">
                <a:latin typeface="Letterjoin-Air Plus 8" panose="02000805000000020003" pitchFamily="50" charset="0"/>
              </a:rPr>
              <a:t>. It becomes </a:t>
            </a:r>
            <a:r>
              <a:rPr lang="en-GB" dirty="0">
                <a:latin typeface="Letterjoin-Air Plus 8" panose="02000805000000020003" pitchFamily="50" charset="0"/>
              </a:rPr>
              <a:t>a story that almost everyone knows. Traditional tales are </a:t>
            </a:r>
            <a:r>
              <a:rPr lang="en-GB" dirty="0" smtClean="0">
                <a:latin typeface="Letterjoin-Air Plus 8" panose="02000805000000020003" pitchFamily="50" charset="0"/>
              </a:rPr>
              <a:t>also sometimes called </a:t>
            </a:r>
            <a:r>
              <a:rPr lang="en-GB" dirty="0">
                <a:latin typeface="Letterjoin-Air Plus 8" panose="02000805000000020003" pitchFamily="50" charset="0"/>
              </a:rPr>
              <a:t>fairy stories or fairy tales.</a:t>
            </a:r>
          </a:p>
          <a:p>
            <a:pPr fontAlgn="base"/>
            <a:r>
              <a:rPr lang="en-GB" dirty="0">
                <a:latin typeface="Letterjoin-Air Plus 8" panose="02000805000000020003" pitchFamily="50" charset="0"/>
              </a:rPr>
              <a:t>Stories such as </a:t>
            </a:r>
            <a:r>
              <a:rPr lang="en-GB" i="1" dirty="0">
                <a:latin typeface="Letterjoin-Air Plus 8" panose="02000805000000020003" pitchFamily="50" charset="0"/>
              </a:rPr>
              <a:t>Cinderella</a:t>
            </a:r>
            <a:r>
              <a:rPr lang="en-GB" dirty="0">
                <a:latin typeface="Letterjoin-Air Plus 8" panose="02000805000000020003" pitchFamily="50" charset="0"/>
              </a:rPr>
              <a:t>, </a:t>
            </a:r>
            <a:r>
              <a:rPr lang="en-GB" i="1" dirty="0">
                <a:latin typeface="Letterjoin-Air Plus 8" panose="02000805000000020003" pitchFamily="50" charset="0"/>
              </a:rPr>
              <a:t>Goldilocks and the Three Bears</a:t>
            </a:r>
            <a:r>
              <a:rPr lang="en-GB" dirty="0">
                <a:latin typeface="Letterjoin-Air Plus 8" panose="02000805000000020003" pitchFamily="50" charset="0"/>
              </a:rPr>
              <a:t> and </a:t>
            </a:r>
            <a:r>
              <a:rPr lang="en-GB" i="1" dirty="0">
                <a:latin typeface="Letterjoin-Air Plus 8" panose="02000805000000020003" pitchFamily="50" charset="0"/>
              </a:rPr>
              <a:t>Jack and the Beanstalk</a:t>
            </a:r>
            <a:r>
              <a:rPr lang="en-GB" dirty="0">
                <a:latin typeface="Letterjoin-Air Plus 8" panose="02000805000000020003" pitchFamily="50" charset="0"/>
              </a:rPr>
              <a:t> are all traditional stories.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092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76226"/>
            <a:ext cx="9144000" cy="895350"/>
          </a:xfrm>
        </p:spPr>
        <p:txBody>
          <a:bodyPr>
            <a:normAutofit/>
          </a:bodyPr>
          <a:lstStyle/>
          <a:p>
            <a:r>
              <a:rPr lang="en-GB" sz="4800" u="sng" dirty="0" smtClean="0">
                <a:latin typeface="Letterjoin-Air Plus 8" panose="02000805000000020003" pitchFamily="50" charset="0"/>
              </a:rPr>
              <a:t>Reading and Writing Task</a:t>
            </a:r>
            <a:endParaRPr lang="en-GB" sz="4800" u="sng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333500"/>
            <a:ext cx="9144000" cy="4701540"/>
          </a:xfrm>
        </p:spPr>
        <p:txBody>
          <a:bodyPr>
            <a:normAutofit lnSpcReduction="10000"/>
          </a:bodyPr>
          <a:lstStyle/>
          <a:p>
            <a:r>
              <a:rPr lang="en-GB" dirty="0" smtClean="0">
                <a:latin typeface="Letterjoin-Air Plus 8" panose="02000805000000020003" pitchFamily="50" charset="0"/>
              </a:rPr>
              <a:t>This week we are reading </a:t>
            </a:r>
          </a:p>
          <a:p>
            <a:r>
              <a:rPr lang="en-GB" dirty="0" smtClean="0">
                <a:latin typeface="Letterjoin-Air Plus 8" panose="02000805000000020003" pitchFamily="50" charset="0"/>
              </a:rPr>
              <a:t>The Three </a:t>
            </a:r>
            <a:r>
              <a:rPr lang="en-GB" dirty="0">
                <a:latin typeface="Letterjoin-Air Plus 8" panose="02000805000000020003" pitchFamily="50" charset="0"/>
              </a:rPr>
              <a:t>L</a:t>
            </a:r>
            <a:r>
              <a:rPr lang="en-GB" dirty="0" smtClean="0">
                <a:latin typeface="Letterjoin-Air Plus 8" panose="02000805000000020003" pitchFamily="50" charset="0"/>
              </a:rPr>
              <a:t>ittle </a:t>
            </a:r>
            <a:r>
              <a:rPr lang="en-GB" dirty="0">
                <a:latin typeface="Letterjoin-Air Plus 8" panose="02000805000000020003" pitchFamily="50" charset="0"/>
              </a:rPr>
              <a:t>P</a:t>
            </a:r>
            <a:r>
              <a:rPr lang="en-GB" dirty="0" smtClean="0">
                <a:latin typeface="Letterjoin-Air Plus 8" panose="02000805000000020003" pitchFamily="50" charset="0"/>
              </a:rPr>
              <a:t>igs </a:t>
            </a: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>
              <a:latin typeface="Letterjoin-Air Plus 8" panose="02000805000000020003" pitchFamily="50" charset="0"/>
            </a:endParaRPr>
          </a:p>
          <a:p>
            <a:endParaRPr lang="en-GB" dirty="0">
              <a:latin typeface="Letterjoin-Air Plus 8" panose="02000805000000020003" pitchFamily="50" charset="0"/>
            </a:endParaRPr>
          </a:p>
          <a:p>
            <a:r>
              <a:rPr lang="en-GB" dirty="0" smtClean="0">
                <a:latin typeface="Letterjoin-Air Plus 8" panose="02000805000000020003" pitchFamily="50" charset="0"/>
              </a:rPr>
              <a:t>Can you watch a film version of the story using the link below?</a:t>
            </a:r>
          </a:p>
          <a:p>
            <a:endParaRPr lang="en-GB" dirty="0">
              <a:latin typeface="Letterjoin-Air Plus 8" panose="02000805000000020003" pitchFamily="50" charset="0"/>
            </a:endParaRPr>
          </a:p>
          <a:p>
            <a:r>
              <a:rPr lang="en-GB" dirty="0">
                <a:latin typeface="Letterjoin-Air Plus 8" panose="02000805000000020003" pitchFamily="50" charset="0"/>
                <a:hlinkClick r:id="rId2"/>
              </a:rPr>
              <a:t>https://</a:t>
            </a:r>
            <a:r>
              <a:rPr lang="en-GB" dirty="0" smtClean="0">
                <a:latin typeface="Letterjoin-Air Plus 8" panose="02000805000000020003" pitchFamily="50" charset="0"/>
                <a:hlinkClick r:id="rId2"/>
              </a:rPr>
              <a:t>www.youtube.com/watch?v=QLR2pLUsl-Y</a:t>
            </a:r>
            <a:endParaRPr lang="en-GB" dirty="0" smtClean="0">
              <a:latin typeface="Letterjoin-Air Plus 8" panose="02000805000000020003" pitchFamily="50" charset="0"/>
            </a:endParaRPr>
          </a:p>
          <a:p>
            <a:endParaRPr lang="en-GB" dirty="0">
              <a:latin typeface="Letterjoin-Air Plus 8" panose="02000805000000020003" pitchFamily="50" charset="0"/>
            </a:endParaRPr>
          </a:p>
        </p:txBody>
      </p:sp>
      <p:pic>
        <p:nvPicPr>
          <p:cNvPr id="4" name="Picture 2" descr="Image result for three little pigs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16" r="1733" b="4591"/>
          <a:stretch/>
        </p:blipFill>
        <p:spPr bwMode="auto">
          <a:xfrm>
            <a:off x="8981015" y="1171576"/>
            <a:ext cx="1834840" cy="1949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37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2200" y="274320"/>
            <a:ext cx="10515600" cy="6021977"/>
          </a:xfrm>
        </p:spPr>
        <p:txBody>
          <a:bodyPr>
            <a:normAutofit/>
          </a:bodyPr>
          <a:lstStyle/>
          <a:p>
            <a:endParaRPr lang="en-GB" dirty="0" smtClean="0">
              <a:latin typeface="Letter-join Plus 8" panose="02000505000000020003" pitchFamily="50" charset="0"/>
            </a:endParaRPr>
          </a:p>
          <a:p>
            <a:pPr marL="0" indent="0">
              <a:buNone/>
            </a:pPr>
            <a:r>
              <a:rPr lang="en-GB" b="1" u="sng" dirty="0" smtClean="0">
                <a:latin typeface="Letterjoin-Air Plus 8" panose="02000805000000020003" pitchFamily="50" charset="0"/>
              </a:rPr>
              <a:t>Writing Task:</a:t>
            </a:r>
          </a:p>
          <a:p>
            <a:pPr marL="0" indent="0">
              <a:buNone/>
            </a:pPr>
            <a:r>
              <a:rPr lang="en-GB" b="1" dirty="0" smtClean="0">
                <a:latin typeface="Letterjoin-Air Plus 8" panose="02000805000000020003" pitchFamily="50" charset="0"/>
              </a:rPr>
              <a:t>Can you write a letter from the Big Bad Wolf?</a:t>
            </a:r>
          </a:p>
          <a:p>
            <a:pPr marL="0" indent="0">
              <a:buNone/>
            </a:pPr>
            <a:endParaRPr lang="en-GB" b="1" dirty="0" smtClean="0">
              <a:latin typeface="Letterjoin-Air Plus 8" panose="02000805000000020003" pitchFamily="50" charset="0"/>
            </a:endParaRPr>
          </a:p>
          <a:p>
            <a:r>
              <a:rPr lang="en-GB" dirty="0">
                <a:latin typeface="Letterjoin-Air Plus 8" panose="02000805000000020003" pitchFamily="50" charset="0"/>
              </a:rPr>
              <a:t>Today we need to do a special job to help the </a:t>
            </a:r>
            <a:r>
              <a:rPr lang="en-GB" dirty="0" smtClean="0">
                <a:latin typeface="Letterjoin-Air Plus 8" panose="02000805000000020003" pitchFamily="50" charset="0"/>
              </a:rPr>
              <a:t>Big Bad Wolf.</a:t>
            </a:r>
            <a:endParaRPr lang="en-GB" dirty="0">
              <a:latin typeface="Letterjoin-Air Plus 8" panose="02000805000000020003" pitchFamily="50" charset="0"/>
            </a:endParaRPr>
          </a:p>
          <a:p>
            <a:r>
              <a:rPr lang="en-GB" dirty="0">
                <a:latin typeface="Letterjoin-Air Plus 8" panose="02000805000000020003" pitchFamily="50" charset="0"/>
              </a:rPr>
              <a:t>He has thought very carefully about his behaviour and knows that he wants to put things right. He wants to write a special letter to </a:t>
            </a:r>
            <a:r>
              <a:rPr lang="en-GB" dirty="0" smtClean="0">
                <a:latin typeface="Letterjoin-Air Plus 8" panose="02000805000000020003" pitchFamily="50" charset="0"/>
              </a:rPr>
              <a:t>say sorry to the three little pigs but </a:t>
            </a:r>
            <a:r>
              <a:rPr lang="en-GB" dirty="0">
                <a:latin typeface="Letterjoin-Air Plus 8" panose="02000805000000020003" pitchFamily="50" charset="0"/>
              </a:rPr>
              <a:t>he does not know how to write!</a:t>
            </a:r>
          </a:p>
          <a:p>
            <a:r>
              <a:rPr lang="en-GB" dirty="0">
                <a:latin typeface="Letterjoin-Air Plus 8" panose="02000805000000020003" pitchFamily="50" charset="0"/>
              </a:rPr>
              <a:t>Can we write one for him?</a:t>
            </a:r>
          </a:p>
          <a:p>
            <a:pPr marL="0" indent="0">
              <a:buNone/>
            </a:pPr>
            <a:endParaRPr lang="en-GB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45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3147" y="190005"/>
            <a:ext cx="978526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>
                <a:latin typeface="Letterjoin-Air Plus 8" panose="02000805000000020003" pitchFamily="50" charset="0"/>
              </a:rPr>
              <a:t>Remember to set your letter out clearly and correctly. </a:t>
            </a:r>
            <a:br>
              <a:rPr lang="en-GB" sz="3600" dirty="0">
                <a:latin typeface="Letterjoin-Air Plus 8" panose="02000805000000020003" pitchFamily="50" charset="0"/>
              </a:rPr>
            </a:br>
            <a:r>
              <a:rPr lang="en-GB" sz="3600" dirty="0">
                <a:latin typeface="Letterjoin-Air Plus 8" panose="02000805000000020003" pitchFamily="50" charset="0"/>
              </a:rPr>
              <a:t/>
            </a:r>
            <a:br>
              <a:rPr lang="en-GB" sz="3600" dirty="0">
                <a:latin typeface="Letterjoin-Air Plus 8" panose="02000805000000020003" pitchFamily="50" charset="0"/>
              </a:rPr>
            </a:br>
            <a:r>
              <a:rPr lang="en-GB" sz="3600" dirty="0" smtClean="0">
                <a:latin typeface="Letterjoin-Air Plus 8" panose="02000805000000020003" pitchFamily="50" charset="0"/>
              </a:rPr>
              <a:t>Dear Three Little Pigs,  </a:t>
            </a:r>
          </a:p>
          <a:p>
            <a:endParaRPr lang="en-GB" sz="3600" dirty="0">
              <a:latin typeface="Letterjoin-Air Plus 8" panose="02000805000000020003" pitchFamily="50" charset="0"/>
            </a:endParaRPr>
          </a:p>
          <a:p>
            <a:endParaRPr lang="en-GB" sz="3600" dirty="0" smtClean="0">
              <a:latin typeface="Letterjoin-Air Plus 8" panose="02000805000000020003" pitchFamily="50" charset="0"/>
            </a:endParaRPr>
          </a:p>
          <a:p>
            <a:endParaRPr lang="en-GB" sz="3600" dirty="0">
              <a:latin typeface="Letterjoin-Air Plus 8" panose="02000805000000020003" pitchFamily="50" charset="0"/>
            </a:endParaRPr>
          </a:p>
          <a:p>
            <a:endParaRPr lang="en-GB" sz="3600" dirty="0">
              <a:latin typeface="Letterjoin-Air Plus 8" panose="02000805000000020003" pitchFamily="50" charset="0"/>
            </a:endParaRPr>
          </a:p>
          <a:p>
            <a:r>
              <a:rPr lang="en-GB" sz="3600" dirty="0" smtClean="0">
                <a:latin typeface="Letterjoin-Air Plus 8" panose="02000805000000020003" pitchFamily="50" charset="0"/>
              </a:rPr>
              <a:t>From</a:t>
            </a:r>
          </a:p>
          <a:p>
            <a:r>
              <a:rPr lang="en-GB" sz="3600" dirty="0" smtClean="0">
                <a:latin typeface="Letterjoin-Air Plus 8" panose="02000805000000020003" pitchFamily="50" charset="0"/>
              </a:rPr>
              <a:t>Big Bad Wolf.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34841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</TotalTime>
  <Words>223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Letter-join Plus 8</vt:lpstr>
      <vt:lpstr>Letterjoin-Air Plus 8</vt:lpstr>
      <vt:lpstr>Office Theme</vt:lpstr>
      <vt:lpstr>Thursday 25th February 2021</vt:lpstr>
      <vt:lpstr>Can you knock my socks off with your neat writing? </vt:lpstr>
      <vt:lpstr>Traditional Tales</vt:lpstr>
      <vt:lpstr>Reading and Writing Task</vt:lpstr>
      <vt:lpstr>PowerPoint Presentation</vt:lpstr>
      <vt:lpstr>PowerPoint Presentation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11th January 2021</dc:title>
  <dc:creator>s.hiley</dc:creator>
  <cp:lastModifiedBy>Stephanie Milner</cp:lastModifiedBy>
  <cp:revision>47</cp:revision>
  <dcterms:created xsi:type="dcterms:W3CDTF">2021-01-10T15:35:41Z</dcterms:created>
  <dcterms:modified xsi:type="dcterms:W3CDTF">2021-02-24T11:23:56Z</dcterms:modified>
</cp:coreProperties>
</file>