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calculate-the-amount-of-change-needed-part-2-64uk0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urplemash.com/sch/worth-bd2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Letter-join Plus 8" panose="02000505000000020003" pitchFamily="50" charset="0"/>
              </a:rPr>
              <a:t>Thursday</a:t>
            </a:r>
            <a:r>
              <a:rPr lang="en-US" sz="2800" smtClean="0">
                <a:latin typeface="Letter-join Plus 8" panose="02000505000000020003" pitchFamily="50" charset="0"/>
              </a:rPr>
              <a:t>  11-02-21</a:t>
            </a:r>
            <a:endParaRPr lang="en-US" sz="2800" dirty="0" smtClean="0">
              <a:latin typeface="Letter-join Plus 8" panose="02000505000000020003" pitchFamily="50" charset="0"/>
            </a:endParaRPr>
          </a:p>
        </p:txBody>
      </p:sp>
      <p:pic>
        <p:nvPicPr>
          <p:cNvPr id="1026" name="Picture 2" descr="New national online resources - BBC Bitesize &amp; Oak Academy | Longbenton  High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15" y="932521"/>
            <a:ext cx="5261157" cy="251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5063" y="3783278"/>
            <a:ext cx="110660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are going to join with the Oak Academy today. Start with the quiz – how much have you remembered?</a:t>
            </a:r>
          </a:p>
          <a:p>
            <a:r>
              <a:rPr lang="en-US" dirty="0" smtClean="0"/>
              <a:t>You can check your answers and see how you are doing. </a:t>
            </a:r>
          </a:p>
          <a:p>
            <a:r>
              <a:rPr lang="en-US" dirty="0" smtClean="0"/>
              <a:t>Remember to phase the video and try the questions. Before you start fined a favorite  toy to be your “Talk Partner” 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https://classroom.thenational.academy/lessons/to-calculate-the-amount-of-change-needed-part-2-64uk0e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4547" y="5191706"/>
            <a:ext cx="9453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Letter-join Plus 8" panose="02000505000000020003" pitchFamily="50" charset="0"/>
            </a:endParaRPr>
          </a:p>
          <a:p>
            <a:r>
              <a:rPr lang="en-US" dirty="0" smtClean="0">
                <a:latin typeface="Letter-join Plus 8" panose="02000505000000020003" pitchFamily="50" charset="0"/>
              </a:rPr>
              <a:t>The independent task is on the school website page as usual; and on Purple </a:t>
            </a:r>
            <a:r>
              <a:rPr lang="en-US" dirty="0">
                <a:latin typeface="Letter-join Plus 8" panose="02000505000000020003" pitchFamily="50" charset="0"/>
              </a:rPr>
              <a:t>M</a:t>
            </a:r>
            <a:r>
              <a:rPr lang="en-US" dirty="0" smtClean="0">
                <a:latin typeface="Letter-join Plus 8" panose="02000505000000020003" pitchFamily="50" charset="0"/>
              </a:rPr>
              <a:t>ash as a PDF so that you can use the writing tools on it. </a:t>
            </a:r>
            <a:r>
              <a:rPr lang="en-US" dirty="0">
                <a:latin typeface="Letter-join Plus 8" panose="02000505000000020003" pitchFamily="50" charset="0"/>
                <a:hlinkClick r:id="rId4"/>
              </a:rPr>
              <a:t>https://www.purplemash.com/sch/worth-bd22</a:t>
            </a:r>
            <a:endParaRPr lang="en-US" dirty="0">
              <a:latin typeface="Letter-join Plus 8" panose="02000505000000020003" pitchFamily="50" charset="0"/>
            </a:endParaRPr>
          </a:p>
          <a:p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93" y="98107"/>
            <a:ext cx="11468100" cy="69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7162"/>
            <a:ext cx="10210800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16930" cy="1325563"/>
          </a:xfrm>
        </p:spPr>
        <p:txBody>
          <a:bodyPr/>
          <a:lstStyle/>
          <a:p>
            <a:r>
              <a:rPr lang="en-US" dirty="0">
                <a:latin typeface="Letter-join Plus 8" panose="02000505000000020003" pitchFamily="50" charset="0"/>
              </a:rPr>
              <a:t>How to </a:t>
            </a:r>
            <a:r>
              <a:rPr lang="en-US" dirty="0" smtClean="0">
                <a:latin typeface="Letter-join Plus 8" panose="02000505000000020003" pitchFamily="50" charset="0"/>
              </a:rPr>
              <a:t>write on a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1160" cy="4940935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Open PDF in Purple Mash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on TOOLS tab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       </a:t>
            </a: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 Select COMMENT  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Select from tool bar </a:t>
            </a:r>
          </a:p>
          <a:p>
            <a:endParaRPr lang="en-US" sz="8000" dirty="0">
              <a:latin typeface="Letter-join Plus 8" panose="02000505000000020003" pitchFamily="50" charset="0"/>
            </a:endParaRPr>
          </a:p>
          <a:p>
            <a:r>
              <a:rPr lang="en-US" sz="8000" dirty="0" smtClean="0">
                <a:latin typeface="Letter-join Plus 8" panose="02000505000000020003" pitchFamily="50" charset="0"/>
              </a:rPr>
              <a:t>Click where you need to write answer then type in box</a:t>
            </a:r>
          </a:p>
          <a:p>
            <a:pPr marL="0" indent="0">
              <a:buNone/>
            </a:pPr>
            <a:endParaRPr lang="en-US" sz="80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US" sz="8000" dirty="0" smtClean="0">
                <a:latin typeface="Letter-join Plus 8" panose="02000505000000020003" pitchFamily="50" charset="0"/>
              </a:rPr>
              <a:t> </a:t>
            </a:r>
            <a:endParaRPr lang="en-US" sz="8000" dirty="0">
              <a:latin typeface="Letter-join Plus 8" panose="02000505000000020003" pitchFamily="50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048" y="2582142"/>
            <a:ext cx="990872" cy="489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091" y="3449552"/>
            <a:ext cx="693148" cy="1053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264" y="4729843"/>
            <a:ext cx="5619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Letter-join Plus 8</vt:lpstr>
      <vt:lpstr>Office Theme</vt:lpstr>
      <vt:lpstr>PowerPoint Presentation</vt:lpstr>
      <vt:lpstr>PowerPoint Presentation</vt:lpstr>
      <vt:lpstr>PowerPoint Presentation</vt:lpstr>
      <vt:lpstr>How to write on a PDF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19</cp:revision>
  <dcterms:created xsi:type="dcterms:W3CDTF">2021-02-01T12:38:01Z</dcterms:created>
  <dcterms:modified xsi:type="dcterms:W3CDTF">2021-02-08T12:26:51Z</dcterms:modified>
</cp:coreProperties>
</file>