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9" r:id="rId6"/>
    <p:sldId id="264" r:id="rId7"/>
    <p:sldId id="267" r:id="rId8"/>
    <p:sldId id="268" r:id="rId9"/>
    <p:sldId id="26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4a"/><Relationship Id="rId7" Type="http://schemas.openxmlformats.org/officeDocument/2006/relationships/image" Target="../media/image9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mailto:s.hiley@worthvalleyprimary.co.uk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.hiley@worthvalleyprimary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QLR2pLUsl-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647" y="2955356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23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rd</a:t>
            </a:r>
            <a:r>
              <a:rPr lang="en-GB" sz="5400" dirty="0" smtClean="0">
                <a:latin typeface="Letterjoin-Air Plus 8" panose="02000805000000020003" pitchFamily="50" charset="0"/>
              </a:rPr>
              <a:t> February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139" y="5463495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Image result for three little pig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733" b="4591"/>
          <a:stretch/>
        </p:blipFill>
        <p:spPr bwMode="auto">
          <a:xfrm>
            <a:off x="4443849" y="457201"/>
            <a:ext cx="2962791" cy="314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3390" y="438150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>
                <a:latin typeface="Letterjoin-Air Plus 8" panose="02000805000000020003" pitchFamily="50" charset="0"/>
              </a:rPr>
              <a:t>I</a:t>
            </a:r>
            <a:r>
              <a:rPr lang="en-GB" sz="2400" dirty="0" smtClean="0">
                <a:latin typeface="Letterjoin-Air Plus 8" panose="02000805000000020003" pitchFamily="50" charset="0"/>
              </a:rPr>
              <a:t> love to see your work so please email pictures to me at: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6"/>
              </a:rPr>
              <a:t>s.hiley@worthvalleyprimary.co.uk</a:t>
            </a:r>
            <a:endParaRPr lang="en-US" altLang="en-US" sz="2400" dirty="0"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2050" name="Picture 2" descr="Image result for three little pi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1" y="3531190"/>
            <a:ext cx="4810306" cy="26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2279" y="1016091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82703" y="3463199"/>
            <a:ext cx="1065258" cy="10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Letterjoin-Air Plus 8" panose="02000805000000020003" pitchFamily="50" charset="0"/>
              </a:rPr>
              <a:t>Handwriting</a:t>
            </a:r>
            <a:endParaRPr lang="en-GB" b="1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</a:t>
            </a:r>
            <a:r>
              <a:rPr lang="en-GB" dirty="0">
                <a:latin typeface="Letterjoin-Air Plus 8" panose="02000805000000020003" pitchFamily="50" charset="0"/>
              </a:rPr>
              <a:t>you practise the letters u</a:t>
            </a:r>
            <a:r>
              <a:rPr lang="en-GB" dirty="0" smtClean="0">
                <a:latin typeface="Letterjoin-Air Plus 8" panose="02000805000000020003" pitchFamily="50" charset="0"/>
              </a:rPr>
              <a:t>, </a:t>
            </a:r>
            <a:r>
              <a:rPr lang="en-GB" dirty="0">
                <a:latin typeface="Letterjoin-Air Plus 8" panose="02000805000000020003" pitchFamily="50" charset="0"/>
              </a:rPr>
              <a:t>w</a:t>
            </a:r>
            <a:r>
              <a:rPr lang="en-GB" dirty="0" smtClean="0">
                <a:latin typeface="Letterjoin-Air Plus 8" panose="02000805000000020003" pitchFamily="50" charset="0"/>
              </a:rPr>
              <a:t> </a:t>
            </a:r>
            <a:r>
              <a:rPr lang="en-GB" dirty="0">
                <a:latin typeface="Letterjoin-Air Plus 8" panose="02000805000000020003" pitchFamily="50" charset="0"/>
              </a:rPr>
              <a:t>and </a:t>
            </a:r>
            <a:r>
              <a:rPr lang="en-GB" dirty="0" smtClean="0">
                <a:latin typeface="Letterjoin-Air Plus 8" panose="02000805000000020003" pitchFamily="50" charset="0"/>
              </a:rPr>
              <a:t>e.</a:t>
            </a:r>
            <a:endParaRPr lang="en-GB" dirty="0">
              <a:latin typeface="Letterjoin-Air Plus 8" panose="02000805000000020003" pitchFamily="50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Look on the </a:t>
            </a:r>
            <a:r>
              <a:rPr lang="en-GB" dirty="0" err="1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letterjoin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 website to see how to form them correctly. </a:t>
            </a: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2"/>
              </a:rPr>
              <a:t>https://letterjoin.co.uk</a:t>
            </a:r>
            <a:r>
              <a:rPr lang="en-GB" dirty="0">
                <a:latin typeface="Letterjoin-Air Plus 8" panose="02000805000000020003" pitchFamily="50" charset="0"/>
              </a:rPr>
              <a:t>      Then click on easy </a:t>
            </a:r>
            <a:r>
              <a:rPr lang="en-GB">
                <a:latin typeface="Letterjoin-Air Plus 8" panose="02000805000000020003" pitchFamily="50" charset="0"/>
              </a:rPr>
              <a:t>letters </a:t>
            </a:r>
            <a:r>
              <a:rPr lang="en-GB" smtClean="0">
                <a:latin typeface="Letterjoin-Air Plus 8" panose="02000805000000020003" pitchFamily="50" charset="0"/>
              </a:rPr>
              <a:t>second</a:t>
            </a:r>
            <a:r>
              <a:rPr lang="en-GB" smtClean="0">
                <a:latin typeface="Letterjoin-Air Plus 8" panose="02000805000000020003" pitchFamily="50" charset="0"/>
              </a:rPr>
              <a:t> </a:t>
            </a:r>
            <a:r>
              <a:rPr lang="en-GB" dirty="0">
                <a:latin typeface="Letterjoin-Air Plus 8" panose="02000805000000020003" pitchFamily="50" charset="0"/>
              </a:rPr>
              <a:t>set</a:t>
            </a: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</a:rPr>
              <a:t>Username: lj8943 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latin typeface="Letterjoin-Air Plus 8" panose="02000805000000020003" pitchFamily="50" charset="0"/>
              </a:rPr>
              <a:t>ipad</a:t>
            </a:r>
            <a:r>
              <a:rPr lang="en-GB" dirty="0"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625" y="263525"/>
            <a:ext cx="3117261" cy="145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my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s.hiley@worthvalleyprimary.co.uk</a:t>
            </a: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</a:rPr>
              <a:t> </a:t>
            </a:r>
            <a:endParaRPr lang="en-US" altLang="en-US" sz="45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539931"/>
            <a:ext cx="9692640" cy="1219200"/>
          </a:xfrm>
        </p:spPr>
        <p:txBody>
          <a:bodyPr>
            <a:normAutofit/>
          </a:bodyPr>
          <a:lstStyle/>
          <a:p>
            <a:r>
              <a:rPr lang="en-GB" sz="4400" u="sng" dirty="0" smtClean="0">
                <a:latin typeface="Letterjoin-Air Plus 8" panose="02000805000000020003" pitchFamily="50" charset="0"/>
              </a:rPr>
              <a:t>Traditional Tales</a:t>
            </a:r>
            <a:endParaRPr lang="en-GB" sz="44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29097"/>
            <a:ext cx="9144000" cy="322870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half term our English tasks will be based on Traditional Tales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pPr fontAlgn="base"/>
            <a:r>
              <a:rPr lang="en-GB" b="1" dirty="0">
                <a:latin typeface="Letterjoin-Air Plus 8" panose="02000805000000020003" pitchFamily="50" charset="0"/>
              </a:rPr>
              <a:t>A traditional tale is a story that has been told and re-told for many </a:t>
            </a:r>
            <a:r>
              <a:rPr lang="en-GB" b="1" dirty="0" smtClean="0">
                <a:latin typeface="Letterjoin-Air Plus 8" panose="02000805000000020003" pitchFamily="50" charset="0"/>
              </a:rPr>
              <a:t>years</a:t>
            </a:r>
            <a:r>
              <a:rPr lang="en-GB" dirty="0" smtClean="0">
                <a:latin typeface="Letterjoin-Air Plus 8" panose="02000805000000020003" pitchFamily="50" charset="0"/>
              </a:rPr>
              <a:t>. It becomes </a:t>
            </a:r>
            <a:r>
              <a:rPr lang="en-GB" dirty="0">
                <a:latin typeface="Letterjoin-Air Plus 8" panose="02000805000000020003" pitchFamily="50" charset="0"/>
              </a:rPr>
              <a:t>a story that almost everyone knows. Traditional tales are </a:t>
            </a:r>
            <a:r>
              <a:rPr lang="en-GB" dirty="0" smtClean="0">
                <a:latin typeface="Letterjoin-Air Plus 8" panose="02000805000000020003" pitchFamily="50" charset="0"/>
              </a:rPr>
              <a:t>also sometimes called </a:t>
            </a:r>
            <a:r>
              <a:rPr lang="en-GB" dirty="0">
                <a:latin typeface="Letterjoin-Air Plus 8" panose="02000805000000020003" pitchFamily="50" charset="0"/>
              </a:rPr>
              <a:t>fairy stories or fairy tales.</a:t>
            </a:r>
          </a:p>
          <a:p>
            <a:pPr fontAlgn="base"/>
            <a:r>
              <a:rPr lang="en-GB" dirty="0">
                <a:latin typeface="Letterjoin-Air Plus 8" panose="02000805000000020003" pitchFamily="50" charset="0"/>
              </a:rPr>
              <a:t>Stories such as </a:t>
            </a:r>
            <a:r>
              <a:rPr lang="en-GB" i="1" dirty="0">
                <a:latin typeface="Letterjoin-Air Plus 8" panose="02000805000000020003" pitchFamily="50" charset="0"/>
              </a:rPr>
              <a:t>Cinderella</a:t>
            </a:r>
            <a:r>
              <a:rPr lang="en-GB" dirty="0">
                <a:latin typeface="Letterjoin-Air Plus 8" panose="02000805000000020003" pitchFamily="50" charset="0"/>
              </a:rPr>
              <a:t>, </a:t>
            </a:r>
            <a:r>
              <a:rPr lang="en-GB" i="1" dirty="0">
                <a:latin typeface="Letterjoin-Air Plus 8" panose="02000805000000020003" pitchFamily="50" charset="0"/>
              </a:rPr>
              <a:t>Goldilocks and the Three Bears</a:t>
            </a:r>
            <a:r>
              <a:rPr lang="en-GB" dirty="0">
                <a:latin typeface="Letterjoin-Air Plus 8" panose="02000805000000020003" pitchFamily="50" charset="0"/>
              </a:rPr>
              <a:t> and </a:t>
            </a:r>
            <a:r>
              <a:rPr lang="en-GB" i="1" dirty="0">
                <a:latin typeface="Letterjoin-Air Plus 8" panose="02000805000000020003" pitchFamily="50" charset="0"/>
              </a:rPr>
              <a:t>Jack and the Beanstalk</a:t>
            </a:r>
            <a:r>
              <a:rPr lang="en-GB" dirty="0">
                <a:latin typeface="Letterjoin-Air Plus 8" panose="02000805000000020003" pitchFamily="50" charset="0"/>
              </a:rPr>
              <a:t> are all traditional stories. 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1" y="693875"/>
            <a:ext cx="978172" cy="9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Reading and Writing Task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470154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The Three </a:t>
            </a:r>
            <a:r>
              <a:rPr lang="en-GB" dirty="0">
                <a:latin typeface="Letterjoin-Air Plus 8" panose="02000805000000020003" pitchFamily="50" charset="0"/>
              </a:rPr>
              <a:t>L</a:t>
            </a:r>
            <a:r>
              <a:rPr lang="en-GB" dirty="0" smtClean="0">
                <a:latin typeface="Letterjoin-Air Plus 8" panose="02000805000000020003" pitchFamily="50" charset="0"/>
              </a:rPr>
              <a:t>ittle </a:t>
            </a:r>
            <a:r>
              <a:rPr lang="en-GB" dirty="0">
                <a:latin typeface="Letterjoin-Air Plus 8" panose="02000805000000020003" pitchFamily="50" charset="0"/>
              </a:rPr>
              <a:t>P</a:t>
            </a:r>
            <a:r>
              <a:rPr lang="en-GB" dirty="0" smtClean="0">
                <a:latin typeface="Letterjoin-Air Plus 8" panose="02000805000000020003" pitchFamily="50" charset="0"/>
              </a:rPr>
              <a:t>igs 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a film version of the story using the link below?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www.youtube.com/watch?v=QLR2pLUsl-Y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2" descr="Image result for three little pig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r="1733" b="4591"/>
          <a:stretch/>
        </p:blipFill>
        <p:spPr bwMode="auto">
          <a:xfrm>
            <a:off x="8981015" y="1171576"/>
            <a:ext cx="1834840" cy="19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274320"/>
            <a:ext cx="10515600" cy="6021977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b="1" u="sng" dirty="0" smtClean="0">
                <a:latin typeface="Letter-join Plus 8" panose="02000505000000020003" pitchFamily="50" charset="0"/>
              </a:rPr>
              <a:t>Writing Task:</a:t>
            </a:r>
          </a:p>
          <a:p>
            <a:pPr marL="0" indent="0">
              <a:buNone/>
            </a:pPr>
            <a:endParaRPr lang="en-GB" b="1" u="sng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b="1" u="sng" dirty="0" smtClean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Letter-join Plus 8" panose="02000505000000020003" pitchFamily="50" charset="0"/>
              </a:rPr>
              <a:t>Can you design a wanted poster for the Big Bad Wolf?</a:t>
            </a:r>
          </a:p>
          <a:p>
            <a:r>
              <a:rPr lang="en-GB" b="1" i="1" dirty="0">
                <a:latin typeface="Letterjoin-Air Plus 8" panose="02000805000000020003" pitchFamily="50" charset="0"/>
              </a:rPr>
              <a:t>The </a:t>
            </a:r>
            <a:r>
              <a:rPr lang="en-GB" b="1" i="1" dirty="0" smtClean="0">
                <a:latin typeface="Letterjoin-Air Plus 8" panose="02000805000000020003" pitchFamily="50" charset="0"/>
              </a:rPr>
              <a:t>Three Little Pigs </a:t>
            </a:r>
            <a:r>
              <a:rPr lang="en-GB" b="1" i="1" dirty="0">
                <a:latin typeface="Letterjoin-Air Plus 8" panose="02000805000000020003" pitchFamily="50" charset="0"/>
              </a:rPr>
              <a:t>need our help!</a:t>
            </a:r>
          </a:p>
          <a:p>
            <a:endParaRPr lang="en-GB" b="1" i="1" dirty="0">
              <a:latin typeface="Letterjoin-Air Plus 8" panose="02000805000000020003" pitchFamily="50" charset="0"/>
            </a:endParaRPr>
          </a:p>
          <a:p>
            <a:r>
              <a:rPr lang="en-GB" b="1" i="1" dirty="0">
                <a:latin typeface="Letterjoin-Air Plus 8" panose="02000805000000020003" pitchFamily="50" charset="0"/>
              </a:rPr>
              <a:t>We need to catch the </a:t>
            </a:r>
            <a:r>
              <a:rPr lang="en-GB" b="1" i="1" dirty="0" smtClean="0">
                <a:latin typeface="Letterjoin-Air Plus 8" panose="02000805000000020003" pitchFamily="50" charset="0"/>
              </a:rPr>
              <a:t>Big Bad Wolf. Can </a:t>
            </a:r>
            <a:r>
              <a:rPr lang="en-GB" b="1" i="1" dirty="0">
                <a:latin typeface="Letterjoin-Air Plus 8" panose="02000805000000020003" pitchFamily="50" charset="0"/>
              </a:rPr>
              <a:t>you make a wanted poster to help catch him so we can teach him how to </a:t>
            </a:r>
            <a:r>
              <a:rPr lang="en-GB" b="1" i="1" dirty="0" smtClean="0">
                <a:latin typeface="Letterjoin-Air Plus 8" panose="02000805000000020003" pitchFamily="50" charset="0"/>
              </a:rPr>
              <a:t>be </a:t>
            </a:r>
            <a:r>
              <a:rPr lang="en-GB" b="1" i="1" dirty="0">
                <a:latin typeface="Letterjoin-Air Plus 8" panose="02000805000000020003" pitchFamily="50" charset="0"/>
              </a:rPr>
              <a:t>kind?</a:t>
            </a:r>
          </a:p>
          <a:p>
            <a:endParaRPr lang="en-GB" b="1" i="1" dirty="0">
              <a:latin typeface="Letterjoin-Air Plus 8" panose="02000805000000020003" pitchFamily="50" charset="0"/>
            </a:endParaRPr>
          </a:p>
          <a:p>
            <a:r>
              <a:rPr lang="en-GB" b="1" i="1" dirty="0">
                <a:latin typeface="Letterjoin-Air Plus 8" panose="02000805000000020003" pitchFamily="50" charset="0"/>
              </a:rPr>
              <a:t>Remember you need to describe him carefully so that we catch the right person. 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9361" y="139337"/>
            <a:ext cx="2622913" cy="183854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7570" y="274320"/>
            <a:ext cx="1228658" cy="122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u="sng" dirty="0" smtClean="0">
                <a:latin typeface="Letterjoin-Air Plus 8" panose="02000805000000020003" pitchFamily="50" charset="0"/>
              </a:rPr>
              <a:t>Writing task:</a:t>
            </a:r>
            <a:endParaRPr lang="en-GB" sz="2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66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i="1" dirty="0" smtClean="0">
              <a:solidFill>
                <a:srgbClr val="002060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i="1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Razor sharp claws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Bushy tail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Grey fur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Two big, beady eyes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A wicked smile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64828" y="2791421"/>
            <a:ext cx="421494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d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angerous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sneaky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lever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unning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vicious 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w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icked</a:t>
            </a:r>
          </a:p>
          <a:p>
            <a:r>
              <a:rPr lang="en-GB" sz="2800" dirty="0">
                <a:solidFill>
                  <a:srgbClr val="FF0000"/>
                </a:solidFill>
                <a:latin typeface="Letterjoin-Air Plus 8" panose="02000805000000020003" pitchFamily="50" charset="0"/>
              </a:rPr>
              <a:t>m</a:t>
            </a:r>
            <a:r>
              <a:rPr lang="en-GB" sz="28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ean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303" y="4001294"/>
            <a:ext cx="2253343" cy="162294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366260" y="261019"/>
            <a:ext cx="4868091" cy="23106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i="1" dirty="0">
                <a:latin typeface="Letterjoin-Air Plus 8" panose="02000805000000020003" pitchFamily="50" charset="0"/>
              </a:rPr>
              <a:t>Can you use some of                      </a:t>
            </a:r>
          </a:p>
          <a:p>
            <a:r>
              <a:rPr lang="en-GB" i="1" dirty="0">
                <a:latin typeface="Letterjoin-Air Plus 8" panose="02000805000000020003" pitchFamily="50" charset="0"/>
              </a:rPr>
              <a:t>these adjectives </a:t>
            </a:r>
          </a:p>
          <a:p>
            <a:r>
              <a:rPr lang="en-GB" i="1" dirty="0">
                <a:latin typeface="Letterjoin-Air Plus 8" panose="02000805000000020003" pitchFamily="50" charset="0"/>
              </a:rPr>
              <a:t>in your description?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04114" y="3080022"/>
            <a:ext cx="1181417" cy="11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You might want to set your wanted poster out like this: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9039" y="1690687"/>
            <a:ext cx="3397498" cy="479188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105068" y="1970927"/>
            <a:ext cx="5700783" cy="1974056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A picture of the Big Bad Wolf so people know who they are looking for.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251447" y="4225222"/>
            <a:ext cx="5408023" cy="1724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join-Air Plus 8" panose="02000805000000020003" pitchFamily="50" charset="0"/>
              </a:rPr>
              <a:t>A detailed description of what he looks like and why he is ‘Wanted’ what has he done wrong?</a:t>
            </a:r>
            <a:endParaRPr lang="en-GB" dirty="0">
              <a:solidFill>
                <a:schemeClr val="tx1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2268" y="3701301"/>
            <a:ext cx="810532" cy="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3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Here is an example: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Letterjoin-Air Plus 8" panose="02000805000000020003" pitchFamily="50" charset="0"/>
              </a:rPr>
              <a:t>The Big Bad Wolf has large, pointed ears that stick out </a:t>
            </a:r>
            <a:r>
              <a:rPr lang="en-GB" dirty="0" smtClean="0">
                <a:latin typeface="Letterjoin-Air Plus 8" panose="02000805000000020003" pitchFamily="50" charset="0"/>
              </a:rPr>
              <a:t>so that he can hear everything. His</a:t>
            </a:r>
            <a:r>
              <a:rPr lang="en-GB" dirty="0">
                <a:latin typeface="Letterjoin-Air Plus 8" panose="02000805000000020003" pitchFamily="50" charset="0"/>
              </a:rPr>
              <a:t> huge, beady eyes sparkle like diamonds especially when he spots his next delicious meal. What a greedy wolf he is! His stone, grey fur is fluffy and smooth and his enormous, bushy tail swings behind him when he walks.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81513" y="540543"/>
            <a:ext cx="905080" cy="9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346</Words>
  <Application>Microsoft Office PowerPoint</Application>
  <PresentationFormat>Widescreen</PresentationFormat>
  <Paragraphs>75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Tuesday 23rd February 2021</vt:lpstr>
      <vt:lpstr>Handwriting</vt:lpstr>
      <vt:lpstr>Can you knock my socks off with your neat writing? </vt:lpstr>
      <vt:lpstr>Traditional Tales</vt:lpstr>
      <vt:lpstr>Reading and Writing Task</vt:lpstr>
      <vt:lpstr>PowerPoint Presentation</vt:lpstr>
      <vt:lpstr>Writing task:</vt:lpstr>
      <vt:lpstr>You might want to set your wanted poster out like this:</vt:lpstr>
      <vt:lpstr>Here is an example: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50</cp:revision>
  <dcterms:created xsi:type="dcterms:W3CDTF">2021-01-10T15:35:41Z</dcterms:created>
  <dcterms:modified xsi:type="dcterms:W3CDTF">2021-02-22T22:20:38Z</dcterms:modified>
</cp:coreProperties>
</file>