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67" r:id="rId5"/>
    <p:sldId id="26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maths.com/homelearning/year-2/week-8-number-addition-subtraction/" TargetMode="External"/><Relationship Id="rId2" Type="http://schemas.openxmlformats.org/officeDocument/2006/relationships/hyperlink" Target="mailto:s.grant@worthvalleyprimary.co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plemash.com/sch/worth-bd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Wednesday  24-02-21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2" y="932521"/>
            <a:ext cx="6897188" cy="3879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269" y="5002370"/>
            <a:ext cx="13105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All these words are just different ways to say </a:t>
            </a:r>
            <a:r>
              <a:rPr lang="en-GB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ADD</a:t>
            </a:r>
            <a:r>
              <a:rPr lang="en-GB" dirty="0" smtClean="0">
                <a:latin typeface="Letter-join Plus 8" panose="02000505000000020003" pitchFamily="50" charset="0"/>
              </a:rPr>
              <a:t> and </a:t>
            </a:r>
            <a:r>
              <a:rPr lang="en-GB" dirty="0" smtClean="0">
                <a:solidFill>
                  <a:srgbClr val="0070C0"/>
                </a:solidFill>
                <a:latin typeface="Letter-join Plus 8" panose="02000505000000020003" pitchFamily="50" charset="0"/>
              </a:rPr>
              <a:t>TAKE AWAY</a:t>
            </a:r>
            <a:r>
              <a:rPr lang="en-GB" dirty="0" smtClean="0">
                <a:latin typeface="Letter-join Plus 8" panose="02000505000000020003" pitchFamily="50" charset="0"/>
              </a:rPr>
              <a:t>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You see them in questions. Are they trying to trick us, YES. Are we going to let them, NO!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Take a go look at these word s and learn which means which.</a:t>
            </a:r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114" y="2612572"/>
            <a:ext cx="10189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Today we are going to have another go at addition using the column method.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Remember that we need to be very tidy to do this maths.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Watch the video And do the work sheet on your Purple mash 2Dos.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It’s tricky writing so many answers on the sheet, so why not write the question out on a piece of paper (very good practise) put in the answers and send a photo. </a:t>
            </a:r>
          </a:p>
          <a:p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s.grant@worthvalleyprimary.co.uk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Autumn Week 8 Number : Addition and Subtraction.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Add 2 digit numbers crossing 10.</a:t>
            </a: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  <a:hlinkClick r:id="rId3"/>
              </a:rPr>
              <a:t>https://whiterosemaths.com/homelearning/year-2/week-8-number-addition-subtraction/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2596" y="355963"/>
            <a:ext cx="6456825" cy="16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7" y="2077538"/>
            <a:ext cx="2895600" cy="308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550" y="792480"/>
            <a:ext cx="7306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Remember how we write the sum of the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 ones next to the calculation to help us 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remember the answer     8 + 3 = 11</a:t>
            </a:r>
            <a:endParaRPr lang="en-US" dirty="0">
              <a:latin typeface="Letterjoin-Air Plus 8" panose="020008050000000200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479" y="2194560"/>
            <a:ext cx="53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45920" y="2225337"/>
            <a:ext cx="56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245" y="2047708"/>
            <a:ext cx="2895600" cy="3086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12673" y="2134794"/>
            <a:ext cx="53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29050" y="2194560"/>
            <a:ext cx="56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48548" y="338975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5146" y="48712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12673" y="419317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329647" y="5390606"/>
            <a:ext cx="905690" cy="470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5958" y="5917612"/>
            <a:ext cx="539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Letterjoin-Air Plus 8" panose="02000805000000020003" pitchFamily="50" charset="0"/>
              </a:rPr>
              <a:t>The ten goes under the Tens column</a:t>
            </a:r>
            <a:endParaRPr lang="en-US" sz="2000" dirty="0">
              <a:latin typeface="Letterjoin-Air Plus 8" panose="02000805000000020003" pitchFamily="50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157" y="2045198"/>
            <a:ext cx="2895600" cy="30861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170125" y="419317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450239" y="4871250"/>
            <a:ext cx="47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257197" y="682545"/>
            <a:ext cx="3569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Now add up all the Tens.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Do nor forget the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Ten under the equals box.</a:t>
            </a:r>
            <a:endParaRPr lang="en-US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2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756" y="152808"/>
            <a:ext cx="5078133" cy="670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287" y="82869"/>
            <a:ext cx="5053911" cy="684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16930" cy="1325563"/>
          </a:xfrm>
        </p:spPr>
        <p:txBody>
          <a:bodyPr/>
          <a:lstStyle/>
          <a:p>
            <a:r>
              <a:rPr lang="en-US" dirty="0">
                <a:latin typeface="Letter-join Plus 8" panose="02000505000000020003" pitchFamily="50" charset="0"/>
              </a:rPr>
              <a:t>How to </a:t>
            </a:r>
            <a:r>
              <a:rPr lang="en-US" dirty="0" smtClean="0">
                <a:latin typeface="Letter-join Plus 8" panose="02000505000000020003" pitchFamily="50" charset="0"/>
              </a:rPr>
              <a:t>write on a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1160" cy="4940935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Open PDF in Purple Mash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on TOOLS tab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       </a:t>
            </a: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 Select COMMENT  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Select from tool bar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where you need to write answer then type in box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</a:t>
            </a:r>
            <a:endParaRPr lang="en-US" sz="8000" dirty="0">
              <a:latin typeface="Letter-join Plus 8" panose="02000505000000020003" pitchFamily="50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048" y="2582142"/>
            <a:ext cx="990872" cy="489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091" y="3449552"/>
            <a:ext cx="693148" cy="1053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264" y="4729843"/>
            <a:ext cx="5619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251" y="273304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Letter-join Plus 8" panose="02000505000000020003" pitchFamily="50" charset="0"/>
              </a:rPr>
              <a:t>Let’s have a go at using the editing tools on Purple mash. Look at the instructions on the next slide; and then go on the website and use the worksheet for today. You may need and adult to help you.</a:t>
            </a:r>
          </a:p>
          <a:p>
            <a:r>
              <a:rPr lang="en-US" dirty="0" smtClean="0">
                <a:latin typeface="Letter-join Plus 8" panose="02000505000000020003" pitchFamily="50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Top Tip write the instructions down so you don’t have to keep looking at the slide. </a:t>
            </a:r>
          </a:p>
          <a:p>
            <a:endParaRPr lang="en-US" dirty="0" smtClean="0">
              <a:latin typeface="Letter-join Plus 8" panose="02000505000000020003" pitchFamily="50" charset="0"/>
            </a:endParaRPr>
          </a:p>
          <a:p>
            <a:r>
              <a:rPr lang="en-US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US" dirty="0" smtClean="0">
                <a:latin typeface="Letter-join Plus 8" panose="02000505000000020003" pitchFamily="50" charset="0"/>
                <a:hlinkClick r:id="rId2"/>
              </a:rPr>
              <a:t>https</a:t>
            </a:r>
            <a:r>
              <a:rPr lang="en-US" dirty="0">
                <a:latin typeface="Letter-join Plus 8" panose="02000505000000020003" pitchFamily="50" charset="0"/>
                <a:hlinkClick r:id="rId2"/>
              </a:rPr>
              <a:t>://www.purplemash.com/sch/worth-bd22</a:t>
            </a:r>
            <a:endParaRPr lang="en-US" dirty="0">
              <a:latin typeface="Letter-join Plus 8" panose="02000505000000020003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434" y="877278"/>
            <a:ext cx="6435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Letter-join Plus 8" panose="02000505000000020003" pitchFamily="50" charset="0"/>
            </a:endParaRPr>
          </a:p>
          <a:p>
            <a:r>
              <a:rPr lang="en-US" dirty="0" smtClean="0">
                <a:latin typeface="Letter-join Plus 8" panose="02000505000000020003" pitchFamily="50" charset="0"/>
              </a:rPr>
              <a:t>The work sheets are on the School page as usual; but I have uploaded them onto purple mash as PDF file that if you follow the instructions you can write on. </a:t>
            </a:r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345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Letter-join Plus 8</vt:lpstr>
      <vt:lpstr>Letterjoin-Air Plus 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write on a PDF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27</cp:revision>
  <dcterms:created xsi:type="dcterms:W3CDTF">2021-02-01T12:38:01Z</dcterms:created>
  <dcterms:modified xsi:type="dcterms:W3CDTF">2021-02-22T18:25:19Z</dcterms:modified>
</cp:coreProperties>
</file>