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316" r:id="rId2"/>
    <p:sldId id="312" r:id="rId3"/>
    <p:sldId id="313" r:id="rId4"/>
    <p:sldId id="317" r:id="rId5"/>
    <p:sldId id="318" r:id="rId6"/>
    <p:sldId id="31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8029" autoAdjust="0"/>
  </p:normalViewPr>
  <p:slideViewPr>
    <p:cSldViewPr snapToGrid="0">
      <p:cViewPr varScale="1">
        <p:scale>
          <a:sx n="76" d="100"/>
          <a:sy n="76" d="100"/>
        </p:scale>
        <p:origin x="185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0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ttrockstars.com/auth/school/stud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80D21-2D41-4CBB-866E-09BA04D052C9}"/>
              </a:ext>
            </a:extLst>
          </p:cNvPr>
          <p:cNvSpPr txBox="1"/>
          <p:nvPr/>
        </p:nvSpPr>
        <p:spPr>
          <a:xfrm>
            <a:off x="0" y="636043"/>
            <a:ext cx="8938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u="sng">
                <a:solidFill>
                  <a:srgbClr val="253746"/>
                </a:solidFill>
              </a:rPr>
              <a:t>Maths</a:t>
            </a:r>
            <a:r>
              <a:rPr lang="en-GB" sz="6600" b="1">
                <a:solidFill>
                  <a:srgbClr val="253746"/>
                </a:solidFill>
              </a:rPr>
              <a:t> </a:t>
            </a:r>
            <a:r>
              <a:rPr lang="en-GB" sz="6600" b="1" u="sng">
                <a:solidFill>
                  <a:srgbClr val="253746"/>
                </a:solidFill>
              </a:rPr>
              <a:t>23/02/21</a:t>
            </a:r>
            <a:endParaRPr lang="en-GB" sz="6600" b="1" u="sng" dirty="0">
              <a:solidFill>
                <a:srgbClr val="25374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57368-6188-4BAD-BB4F-D1C1A3184800}"/>
              </a:ext>
            </a:extLst>
          </p:cNvPr>
          <p:cNvSpPr txBox="1"/>
          <p:nvPr/>
        </p:nvSpPr>
        <p:spPr>
          <a:xfrm>
            <a:off x="205891" y="1720840"/>
            <a:ext cx="91741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Practice on </a:t>
            </a:r>
            <a:r>
              <a:rPr lang="en-US" sz="3600" dirty="0">
                <a:solidFill>
                  <a:srgbClr val="5F5F5F"/>
                </a:solidFill>
                <a:latin typeface="Arimo"/>
              </a:rPr>
              <a:t>T</a:t>
            </a:r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imes Tables </a:t>
            </a:r>
            <a:r>
              <a:rPr lang="en-US" sz="3600" dirty="0" err="1">
                <a:solidFill>
                  <a:srgbClr val="5F5F5F"/>
                </a:solidFill>
                <a:latin typeface="Arimo"/>
              </a:rPr>
              <a:t>R</a:t>
            </a:r>
            <a:r>
              <a:rPr lang="en-US" sz="3600" b="0" i="0" dirty="0" err="1">
                <a:solidFill>
                  <a:srgbClr val="5F5F5F"/>
                </a:solidFill>
                <a:effectLst/>
                <a:latin typeface="Arimo"/>
              </a:rPr>
              <a:t>ockstars</a:t>
            </a:r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 for </a:t>
            </a:r>
            <a:r>
              <a:rPr lang="en-US" sz="3600" dirty="0">
                <a:solidFill>
                  <a:srgbClr val="5F5F5F"/>
                </a:solidFill>
                <a:latin typeface="Arimo"/>
              </a:rPr>
              <a:t>20</a:t>
            </a:r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 mins – click on the link:</a:t>
            </a:r>
          </a:p>
          <a:p>
            <a:pPr algn="l"/>
            <a:r>
              <a:rPr lang="en-US" sz="3600" b="0" i="0" u="none" strike="noStrike" dirty="0">
                <a:solidFill>
                  <a:srgbClr val="2E2E7D"/>
                </a:solidFill>
                <a:effectLst/>
                <a:latin typeface="Arimo"/>
                <a:hlinkClick r:id="rId3"/>
              </a:rPr>
              <a:t>ttps://play.ttrockstars.com/auth/school/student</a:t>
            </a:r>
            <a:endParaRPr lang="en-US" sz="3600" b="0" i="0" u="none" strike="noStrike" dirty="0">
              <a:solidFill>
                <a:srgbClr val="2E2E7D"/>
              </a:solidFill>
              <a:effectLst/>
              <a:latin typeface="Arimo"/>
            </a:endParaRPr>
          </a:p>
          <a:p>
            <a:pPr algn="l"/>
            <a:endParaRPr lang="en-US" b="0" i="0" u="none" strike="noStrike" dirty="0">
              <a:solidFill>
                <a:srgbClr val="2E2E7D"/>
              </a:solidFill>
              <a:effectLst/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b="0" i="0" dirty="0">
              <a:solidFill>
                <a:srgbClr val="5F5F5F"/>
              </a:solidFill>
              <a:effectLst/>
              <a:latin typeface="Arimo"/>
            </a:endParaRPr>
          </a:p>
          <a:p>
            <a:pPr algn="l"/>
            <a:r>
              <a:rPr lang="en-US" b="0" i="0" dirty="0">
                <a:solidFill>
                  <a:srgbClr val="5F5F5F"/>
                </a:solidFill>
                <a:effectLst/>
                <a:latin typeface="Arimo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36F3A-0C90-4ADA-92CF-C3B2F167B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68" y="3884855"/>
            <a:ext cx="4737664" cy="22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9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6446" y="300448"/>
            <a:ext cx="6858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4400" b="1" u="sng" dirty="0"/>
              <a:t>Can I convert between grams and kilograms using decimals to 3 places?</a:t>
            </a:r>
          </a:p>
          <a:p>
            <a:r>
              <a:rPr lang="en-US" sz="8000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ED1552-B770-4B64-A773-0EBA66BA1CAA}"/>
              </a:ext>
            </a:extLst>
          </p:cNvPr>
          <p:cNvSpPr/>
          <p:nvPr/>
        </p:nvSpPr>
        <p:spPr>
          <a:xfrm>
            <a:off x="1355449" y="2521059"/>
            <a:ext cx="6802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are returning to measurement this term.</a:t>
            </a:r>
          </a:p>
          <a:p>
            <a:r>
              <a:rPr lang="en-US" sz="2800" dirty="0"/>
              <a:t>You should be able to use the conversion skills you used last term to complete these questions.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574A8C-938E-4D94-A681-C27FB2D4F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872" y="884647"/>
            <a:ext cx="1556071" cy="15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68013" y="368300"/>
            <a:ext cx="5021826" cy="1655762"/>
          </a:xfrm>
        </p:spPr>
        <p:txBody>
          <a:bodyPr/>
          <a:lstStyle/>
          <a:p>
            <a:r>
              <a:rPr lang="en-US" dirty="0"/>
              <a:t>On the next 2 slides you will find conversion charts to refresh your memory</a:t>
            </a:r>
            <a:endParaRPr lang="en-GB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C99AF-CB1C-4446-8147-A1F8E06A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6" y="873707"/>
            <a:ext cx="9144000" cy="59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8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8E590CF-85FE-47EC-A4FF-498BAFBC5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1EFEC-A479-4E8C-AC4F-58619D5A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22BA7-96C8-40CA-9508-D97E8DF0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2B2AA-25B2-4041-80E0-104F344D1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167"/>
            <a:ext cx="9144000" cy="59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5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0CC97E-1D9B-4ECF-AC14-63329E522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532" y="286082"/>
            <a:ext cx="2514600" cy="1655762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/>
              <a:t>We will look at mass again first.</a:t>
            </a:r>
          </a:p>
          <a:p>
            <a:endParaRPr lang="en-GB" sz="8000" dirty="0"/>
          </a:p>
          <a:p>
            <a:r>
              <a:rPr lang="en-GB" sz="8000" dirty="0"/>
              <a:t>Make sure you have looked at the conversion charts to refresh your memory on how to convert between </a:t>
            </a:r>
            <a:r>
              <a:rPr lang="en-GB" sz="8000" u="sng" dirty="0"/>
              <a:t>grams, kilograms and tonnes.</a:t>
            </a:r>
          </a:p>
          <a:p>
            <a:r>
              <a:rPr lang="en-GB" sz="8000" dirty="0"/>
              <a:t>The following questions need to use decimal notation to 3 places.</a:t>
            </a:r>
          </a:p>
          <a:p>
            <a:r>
              <a:rPr lang="en-GB" sz="8000" dirty="0" err="1"/>
              <a:t>e.g</a:t>
            </a:r>
            <a:r>
              <a:rPr lang="en-GB" sz="8000" dirty="0"/>
              <a:t> 0.1kg is to 1 decimal place</a:t>
            </a:r>
          </a:p>
          <a:p>
            <a:r>
              <a:rPr lang="en-GB" sz="8000" dirty="0"/>
              <a:t>0.01 is to 2 decimal places</a:t>
            </a:r>
          </a:p>
          <a:p>
            <a:r>
              <a:rPr lang="en-GB" sz="8000" dirty="0"/>
              <a:t>0.001 is to 3 decimal places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A4A9C-B2A6-4180-9BB0-412C7FB6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643F8-1519-4CC0-9117-1AB4E3F1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8E6C6-3D87-4130-872D-FD730AF1B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833" y="957106"/>
            <a:ext cx="4758523" cy="431791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CE04E8-A7F8-4C7C-8D9B-7C546D5BA1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644" y="889280"/>
            <a:ext cx="979713" cy="9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42628" y="409556"/>
            <a:ext cx="2488047" cy="1655762"/>
          </a:xfrm>
        </p:spPr>
        <p:txBody>
          <a:bodyPr>
            <a:noAutofit/>
          </a:bodyPr>
          <a:lstStyle/>
          <a:p>
            <a:r>
              <a:rPr lang="en-US" sz="2000" b="1" dirty="0"/>
              <a:t>Go to the worksheets on purple mash for challenges and an extension question.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If you normally do A questions in class complete Challenge 1.</a:t>
            </a:r>
          </a:p>
          <a:p>
            <a:r>
              <a:rPr lang="en-US" sz="2000" b="1" dirty="0"/>
              <a:t>If you normally start on B questions complete Challenges 1 and 2.</a:t>
            </a:r>
          </a:p>
          <a:p>
            <a:r>
              <a:rPr lang="en-US" sz="2000" b="1" dirty="0"/>
              <a:t>The extension question is challenge 3.  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3AD2F-7BF4-4F25-826F-46D46992C8AF}"/>
              </a:ext>
            </a:extLst>
          </p:cNvPr>
          <p:cNvSpPr txBox="1"/>
          <p:nvPr/>
        </p:nvSpPr>
        <p:spPr>
          <a:xfrm>
            <a:off x="160774" y="125501"/>
            <a:ext cx="5335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Read the questions carefully and use the examples in the green boxes to help you.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5B02C-F27F-4639-9E83-0249AB63D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1421"/>
            <a:ext cx="2349483" cy="1595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E39D4F-314A-41E8-8EB8-0618EC5A8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815" y="4508249"/>
            <a:ext cx="2524787" cy="1595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07B0D6-460C-4B21-893E-ACFE6E618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74" y="4519314"/>
            <a:ext cx="3068049" cy="1439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4B6E58-2DEB-48DF-A65E-BFF7DF5F1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431" y="2680046"/>
            <a:ext cx="2697631" cy="1704508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E129E9-69A4-46C1-8E0D-2F047232A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03689" y="626379"/>
            <a:ext cx="1438939" cy="14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</TotalTime>
  <Words>231</Words>
  <Application>Microsoft Office PowerPoint</Application>
  <PresentationFormat>On-screen Show (4:3)</PresentationFormat>
  <Paragraphs>43</Paragraphs>
  <Slides>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Arimo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Tracy Whittam</cp:lastModifiedBy>
  <cp:revision>261</cp:revision>
  <dcterms:created xsi:type="dcterms:W3CDTF">2018-09-13T11:08:58Z</dcterms:created>
  <dcterms:modified xsi:type="dcterms:W3CDTF">2021-02-21T08:33:57Z</dcterms:modified>
</cp:coreProperties>
</file>