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00" r:id="rId2"/>
    <p:sldId id="272" r:id="rId3"/>
    <p:sldId id="274" r:id="rId4"/>
    <p:sldId id="277" r:id="rId5"/>
    <p:sldId id="279" r:id="rId6"/>
    <p:sldId id="280" r:id="rId7"/>
    <p:sldId id="281" r:id="rId8"/>
    <p:sldId id="284" r:id="rId9"/>
    <p:sldId id="283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3" r:id="rId18"/>
    <p:sldId id="294" r:id="rId19"/>
    <p:sldId id="295" r:id="rId20"/>
    <p:sldId id="296" r:id="rId21"/>
    <p:sldId id="298" r:id="rId22"/>
    <p:sldId id="299" r:id="rId23"/>
  </p:sldIdLst>
  <p:sldSz cx="9144000" cy="6858000" type="screen4x3"/>
  <p:notesSz cx="6858000" cy="9144000"/>
  <p:embeddedFontLst>
    <p:embeddedFont>
      <p:font typeface="Twinkl" panose="020B0604020202020204" charset="0"/>
      <p:regular r:id="rId26"/>
      <p:bold r:id="rId27"/>
    </p:embeddedFont>
    <p:embeddedFont>
      <p:font typeface="Twinkl SemiBold" charset="0"/>
      <p:bold r:id="rId28"/>
    </p:embeddedFont>
    <p:embeddedFont>
      <p:font typeface="Letter-join Plus 8" panose="02000505000000020003" pitchFamily="50" charset="0"/>
      <p:regular r:id="rId29"/>
    </p:embeddedFont>
    <p:embeddedFont>
      <p:font typeface="Sassoon Infant Rg" panose="02000503030000020003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1B1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29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711" y="1230489"/>
            <a:ext cx="532061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Letter-join Plus 8" panose="02000505000000020003" pitchFamily="50" charset="0"/>
              </a:rPr>
              <a:t>P.S.H.E.</a:t>
            </a:r>
          </a:p>
          <a:p>
            <a:pPr algn="ctr"/>
            <a:r>
              <a:rPr lang="en-US" sz="4000" dirty="0" smtClean="0">
                <a:latin typeface="Letter-join Plus 8" panose="02000505000000020003" pitchFamily="50" charset="0"/>
              </a:rPr>
              <a:t>Monday</a:t>
            </a:r>
            <a:r>
              <a:rPr lang="en-US" sz="7200" dirty="0" smtClean="0">
                <a:latin typeface="Letter-join Plus 8" panose="02000505000000020003" pitchFamily="50" charset="0"/>
              </a:rPr>
              <a:t> </a:t>
            </a:r>
          </a:p>
          <a:p>
            <a:pPr algn="ctr"/>
            <a:r>
              <a:rPr lang="en-US" sz="4000" dirty="0" smtClean="0">
                <a:latin typeface="Letter-join Plus 8" panose="02000505000000020003" pitchFamily="50" charset="0"/>
              </a:rPr>
              <a:t>22.02.21</a:t>
            </a:r>
            <a:endParaRPr lang="en-US" sz="4000" dirty="0">
              <a:latin typeface="Letter-join Plus 8" panose="020005050000000200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88104" y="4518856"/>
            <a:ext cx="5941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Letter-join Plus 8" panose="02000505000000020003" pitchFamily="50" charset="0"/>
              </a:rPr>
              <a:t>Yoga for Wellbeing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4218375" y="5220117"/>
            <a:ext cx="925285" cy="9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94750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have lifted a lot of worries! Now rest your head down onto the floor.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67192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Rest.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5979" y="2211565"/>
            <a:ext cx="300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Let your body get heavy.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4878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Resting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8" y="3123576"/>
            <a:ext cx="7813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you let your body get extremely heavy, sooner or later, your body starts to feel lighter.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978" y="3860935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your body has rested enough, come back to kneeling.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4502150"/>
            <a:ext cx="48148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9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46188" y="4568228"/>
            <a:ext cx="5129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These feet need to be happy like Cupid </a:t>
            </a:r>
            <a:r>
              <a:rPr lang="en-GB" b="1" dirty="0"/>
              <a:t>and</a:t>
            </a:r>
            <a:r>
              <a:rPr lang="en-GB" dirty="0"/>
              <a:t> heavy like Atlas. These heavy feet need to be very happy and strong to hold us up.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46189" y="1794750"/>
            <a:ext cx="4937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We’re going to come up standing now…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46188" y="2671925"/>
            <a:ext cx="4870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Feet are a little apart, hands by your sides.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46188" y="2211565"/>
            <a:ext cx="2980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Stand tall and happy.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46189" y="1348785"/>
            <a:ext cx="5819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Stand Like Cupid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46187" y="3123576"/>
            <a:ext cx="5523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Can you make your chest feel as light </a:t>
            </a:r>
            <a:br>
              <a:rPr lang="en-GB" dirty="0" smtClean="0"/>
            </a:br>
            <a:r>
              <a:rPr lang="en-GB" dirty="0" smtClean="0"/>
              <a:t>as Cupid’s?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46189" y="3852226"/>
            <a:ext cx="503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If we are just light like Cupid we might float away so we need some nice heavy feet.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6188" y="5575531"/>
            <a:ext cx="4870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you make your feet heavy and happy?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00" y="1253067"/>
            <a:ext cx="1355324" cy="51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  <p:bldP spid="5" grpId="0"/>
      <p:bldP spid="28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060" y="3525817"/>
            <a:ext cx="2239023" cy="288791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94750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 life, we </a:t>
            </a:r>
            <a:r>
              <a:rPr lang="en-GB" dirty="0" smtClean="0"/>
              <a:t>are </a:t>
            </a:r>
            <a:r>
              <a:rPr lang="en-GB" dirty="0"/>
              <a:t>always balancing with our bodies and our minds.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293" y="3615189"/>
            <a:ext cx="50790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/>
              <a:t>‘I would like another sweet, but my friend would like one too, should I share</a:t>
            </a:r>
            <a:r>
              <a:rPr lang="en-GB" sz="2000" dirty="0" smtClean="0"/>
              <a:t>?’</a:t>
            </a:r>
            <a:endParaRPr lang="en-GB" sz="2000" dirty="0"/>
          </a:p>
        </p:txBody>
      </p:sp>
      <p:sp>
        <p:nvSpPr>
          <p:cNvPr id="27" name="Rectangle 26"/>
          <p:cNvSpPr/>
          <p:nvPr/>
        </p:nvSpPr>
        <p:spPr>
          <a:xfrm>
            <a:off x="685979" y="134878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Finding Balance</a:t>
            </a:r>
            <a:endParaRPr lang="en-GB" sz="2000" b="1" dirty="0"/>
          </a:p>
        </p:txBody>
      </p:sp>
      <p:sp>
        <p:nvSpPr>
          <p:cNvPr id="3" name="Pentagon 2"/>
          <p:cNvSpPr/>
          <p:nvPr/>
        </p:nvSpPr>
        <p:spPr>
          <a:xfrm>
            <a:off x="448489" y="2427009"/>
            <a:ext cx="6395854" cy="420694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ysClr val="windowText" lastClr="000000"/>
                </a:solidFill>
              </a:rPr>
              <a:t>Here is an example of how we might balance our feelings: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198" y="5444374"/>
            <a:ext cx="8228464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Can you think of another way that we find balance in our minds? </a:t>
            </a:r>
          </a:p>
        </p:txBody>
      </p:sp>
    </p:spTree>
    <p:extLst>
      <p:ext uri="{BB962C8B-B14F-4D97-AF65-F5344CB8AC3E}">
        <p14:creationId xmlns:p14="http://schemas.microsoft.com/office/powerpoint/2010/main" val="18384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665640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Feet on the floor.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528362"/>
            <a:ext cx="541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Let your hands come out to the sides.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979" y="2097001"/>
            <a:ext cx="513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 one foot heavy and grounded like Atlas.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22279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Fly Like Cupid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8" y="2959723"/>
            <a:ext cx="6053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put on your Cupid wings and let your chest come forwards. Let your other leg float up at the back.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978" y="3668083"/>
            <a:ext cx="4969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Keep thinking of that little light inside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you </a:t>
            </a:r>
            <a:r>
              <a:rPr lang="en-GB" dirty="0"/>
              <a:t>to keep you flying high.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4376443"/>
            <a:ext cx="3411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Where will you fly to? </a:t>
            </a:r>
            <a:r>
              <a:rPr lang="en-GB" dirty="0" smtClean="0"/>
              <a:t>What </a:t>
            </a:r>
            <a:r>
              <a:rPr lang="en-GB" dirty="0"/>
              <a:t>will you see? </a:t>
            </a:r>
            <a:r>
              <a:rPr lang="en-GB" dirty="0" smtClean="0"/>
              <a:t>Who </a:t>
            </a:r>
            <a:r>
              <a:rPr lang="en-GB" dirty="0"/>
              <a:t>will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you </a:t>
            </a:r>
            <a:r>
              <a:rPr lang="en-GB" dirty="0"/>
              <a:t>visit?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5249462"/>
            <a:ext cx="7256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Bring your foot back down and then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repeat </a:t>
            </a:r>
            <a:r>
              <a:rPr lang="en-GB" dirty="0"/>
              <a:t>on the other side.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8" y="5963715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this 1-3 times on each side.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72" y="3392702"/>
            <a:ext cx="4477201" cy="32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8" grpId="0"/>
      <p:bldP spid="30" grpId="0"/>
      <p:bldP spid="31" grpId="0"/>
      <p:bldP spid="32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16369"/>
            <a:ext cx="792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Everyone gets sad and low sometimes, even people who look happy all the time</a:t>
            </a:r>
            <a:r>
              <a:rPr lang="is-IS" dirty="0"/>
              <a:t>…</a:t>
            </a:r>
            <a:r>
              <a:rPr lang="en-US" dirty="0"/>
              <a:t>even </a:t>
            </a:r>
            <a:r>
              <a:rPr lang="en-GB" dirty="0"/>
              <a:t>Cupid!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341845"/>
            <a:ext cx="7702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Cupid is feeling sad, he has been in a storm, his wings are </a:t>
            </a:r>
            <a:r>
              <a:rPr lang="en-GB" dirty="0" smtClean="0"/>
              <a:t>battered </a:t>
            </a:r>
            <a:r>
              <a:rPr lang="en-GB" dirty="0"/>
              <a:t>and he’s feeling lonely. He feels a bit like Atlas.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Bending Forwards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8" y="3065000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Bring one foot forwards.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978" y="3522476"/>
            <a:ext cx="763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Both feet face the front of your mat.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3953837"/>
            <a:ext cx="770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Take your hands onto your thigh or shin.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4385198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Relax your head down.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9" y="4816561"/>
            <a:ext cx="454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your back is comfortable, you can bring your hands lower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" name="Pentagon 2">
            <a:hlinkClick r:id="rId2" action="ppaction://hlinksldjump"/>
          </p:cNvPr>
          <p:cNvSpPr/>
          <p:nvPr/>
        </p:nvSpPr>
        <p:spPr>
          <a:xfrm>
            <a:off x="6809272" y="5660571"/>
            <a:ext cx="1595664" cy="432254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Second Part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5543748"/>
            <a:ext cx="5933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Let’s send Cupid some love and happiness</a:t>
            </a:r>
            <a:r>
              <a:rPr lang="is-IS" dirty="0"/>
              <a:t>.</a:t>
            </a:r>
          </a:p>
          <a:p>
            <a:r>
              <a:rPr lang="is-IS" dirty="0"/>
              <a:t>Click the buttons to move forwards and back as desired.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94" y="2835313"/>
            <a:ext cx="3158155" cy="268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4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8" grpId="0"/>
      <p:bldP spid="30" grpId="0"/>
      <p:bldP spid="31" grpId="0"/>
      <p:bldP spid="32" grpId="0"/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84" y="1051705"/>
            <a:ext cx="3031466" cy="525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16369"/>
            <a:ext cx="792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you start to feel your happiness coming back,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start </a:t>
            </a:r>
            <a:r>
              <a:rPr lang="en-GB" dirty="0"/>
              <a:t>to come up.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346211"/>
            <a:ext cx="770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Press down through your feet and lift your chest up.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Cupid Flies Again!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8" y="2745541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Bend your front knee.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978" y="3144871"/>
            <a:ext cx="7639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you feel strong and resilient sweep your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hands </a:t>
            </a:r>
            <a:r>
              <a:rPr lang="en-GB" dirty="0"/>
              <a:t>up overhead.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3821200"/>
            <a:ext cx="770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Grow your wings back and make them super strong.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4220530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Strong Atlas feet on the floor.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9" y="4619860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Light, happy heart and wings.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979" y="5019190"/>
            <a:ext cx="770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Now step back to standing, hands by your sides.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85979" y="5418520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Repeat on the other side.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685979" y="5817852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Repeat this sequence 3-5 times.</a:t>
            </a:r>
            <a:endParaRPr lang="en-GB" dirty="0"/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27" y="5668979"/>
            <a:ext cx="159729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8" grpId="0"/>
      <p:bldP spid="30" grpId="0"/>
      <p:bldP spid="31" grpId="0"/>
      <p:bldP spid="32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16369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Sit comfortably, cross legged.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115699"/>
            <a:ext cx="770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Rest your hands on your knees and lengthen your back.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Cupid Flies Again!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8" y="2515029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take both hands onto one knee.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978" y="2914359"/>
            <a:ext cx="5967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you twist round to see the wonderful wings you’ve grown!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3560690"/>
            <a:ext cx="6237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Stretch round, take a good look at the colour or colours and how they gleam.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4243882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take both hands onto your other knee.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9" y="4643212"/>
            <a:ext cx="5140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Look round to your wings on this side, can you see how lovely the feathers are?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3092450"/>
            <a:ext cx="250666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9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8" grpId="0"/>
      <p:bldP spid="30" grpId="0"/>
      <p:bldP spid="31" grpId="0"/>
      <p:bldP spid="3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938" flipH="1">
            <a:off x="4408026" y="3468870"/>
            <a:ext cx="1812905" cy="154588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Think Happy, Feel Happy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16369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This way of breathing will help you feel calmer.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5979" y="2115699"/>
            <a:ext cx="7702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that each breath out is going to make your worries a little further away. We’re not trying to make them disappear. Just move them a little further away.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Worry Bubbles</a:t>
            </a:r>
            <a:endParaRPr lang="en-GB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685978" y="3069027"/>
            <a:ext cx="5967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each breath out makes bubbles.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3468357"/>
            <a:ext cx="6237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each bubble is a worry.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3867687"/>
            <a:ext cx="50181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Each worry bubble floats away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you </a:t>
            </a:r>
            <a:r>
              <a:rPr lang="en-GB" dirty="0"/>
              <a:t>feel lighter 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happier </a:t>
            </a:r>
            <a:r>
              <a:rPr lang="en-GB" dirty="0"/>
              <a:t>inside.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9" y="4791017"/>
            <a:ext cx="4870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Keep breathing out worry bubbles,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gently </a:t>
            </a:r>
            <a:r>
              <a:rPr lang="en-GB" dirty="0"/>
              <a:t>and smoothly.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" b="4565"/>
          <a:stretch/>
        </p:blipFill>
        <p:spPr>
          <a:xfrm>
            <a:off x="6159574" y="3538978"/>
            <a:ext cx="2531766" cy="28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0" grpId="0"/>
      <p:bldP spid="31" grpId="0"/>
      <p:bldP spid="3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693863"/>
            <a:ext cx="3733800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Think Happy, Feel Happy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80" y="1716369"/>
            <a:ext cx="4813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breathing exercise can help you to feel happier inside.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80" y="2362700"/>
            <a:ext cx="4933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when you </a:t>
            </a:r>
            <a:r>
              <a:rPr lang="en-GB" dirty="0" smtClean="0"/>
              <a:t>breathe in </a:t>
            </a:r>
            <a:r>
              <a:rPr lang="en-GB" dirty="0"/>
              <a:t>that you </a:t>
            </a:r>
            <a:r>
              <a:rPr lang="en-GB" dirty="0" smtClean="0"/>
              <a:t>breathe in </a:t>
            </a:r>
            <a:r>
              <a:rPr lang="en-GB" dirty="0"/>
              <a:t>happiness.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Happy Breathing</a:t>
            </a:r>
            <a:endParaRPr lang="en-GB" sz="2000" b="1" dirty="0"/>
          </a:p>
        </p:txBody>
      </p:sp>
      <p:sp>
        <p:nvSpPr>
          <p:cNvPr id="30" name="Rectangle 29"/>
          <p:cNvSpPr/>
          <p:nvPr/>
        </p:nvSpPr>
        <p:spPr>
          <a:xfrm>
            <a:off x="685978" y="3053777"/>
            <a:ext cx="4933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noisy, bouncy happiness but quiet, sleepy happiness.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80" y="3732728"/>
            <a:ext cx="4495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your tummy gets gently warm and glows like a soft sun.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9" y="4446705"/>
            <a:ext cx="3729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each breath, your tummy glows more and you feel happier inside.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24" y="4251353"/>
            <a:ext cx="995728" cy="9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9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t="1945" r="12512" b="39073"/>
          <a:stretch/>
        </p:blipFill>
        <p:spPr>
          <a:xfrm>
            <a:off x="755650" y="3598333"/>
            <a:ext cx="7854950" cy="272224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Think Happy, Feel Happy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979" y="1705204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After doing yoga, we let our mind and body relax.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452612"/>
            <a:ext cx="5555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Find a space where you’re not touching anyone.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979" y="2078908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We’re going to rest for 3-5 minutes.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4878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Relaxing in the Clouds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5978" y="2826316"/>
            <a:ext cx="7813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Lie on your back or your side.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978" y="3200020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Close your eyes.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979" y="3573724"/>
            <a:ext cx="5555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Get quiet and let your body become soft.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978" y="3947428"/>
            <a:ext cx="7813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are lying on a beautiful bed of the softest clouds.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78" y="4321132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is well.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97" y="4831275"/>
            <a:ext cx="4792206" cy="13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85978" y="2080447"/>
            <a:ext cx="7702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Let your whole body soften and relax.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5978" y="2454151"/>
            <a:ext cx="5555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Relaxing your: toes</a:t>
            </a:r>
            <a:r>
              <a:rPr lang="is-IS" dirty="0"/>
              <a:t>… </a:t>
            </a:r>
            <a:r>
              <a:rPr lang="en-US" dirty="0"/>
              <a:t>l</a:t>
            </a:r>
            <a:r>
              <a:rPr lang="en-GB" dirty="0" err="1"/>
              <a:t>egs</a:t>
            </a:r>
            <a:r>
              <a:rPr lang="is-IS" dirty="0"/>
              <a:t>…</a:t>
            </a:r>
            <a:r>
              <a:rPr lang="en-GB" dirty="0"/>
              <a:t> hips</a:t>
            </a:r>
            <a:r>
              <a:rPr lang="is-IS" dirty="0"/>
              <a:t>…</a:t>
            </a:r>
            <a:r>
              <a:rPr lang="en-GB" dirty="0"/>
              <a:t> tummy</a:t>
            </a:r>
            <a:r>
              <a:rPr lang="is-IS" dirty="0"/>
              <a:t>…</a:t>
            </a:r>
            <a:r>
              <a:rPr lang="en-GB" dirty="0"/>
              <a:t> back</a:t>
            </a:r>
            <a:r>
              <a:rPr lang="is-IS" dirty="0"/>
              <a:t>… shoulders... head... hands... arms... face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5978" y="3104853"/>
            <a:ext cx="5555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Your whole body is relaxing.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7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28" grpId="0"/>
      <p:bldP spid="28" grpId="1"/>
      <p:bldP spid="29" grpId="0"/>
      <p:bldP spid="29" grpId="1"/>
      <p:bldP spid="10" grpId="0"/>
      <p:bldP spid="10" grpId="1"/>
      <p:bldP spid="11" grpId="0"/>
      <p:bldP spid="11" grpId="1"/>
      <p:bldP spid="12" grpId="0"/>
      <p:bldP spid="12" grpId="1"/>
      <p:bldP spid="20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1536128"/>
            <a:ext cx="7692064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Sometimes we feel </a:t>
            </a:r>
            <a:r>
              <a:rPr lang="en-GB" dirty="0" smtClean="0">
                <a:solidFill>
                  <a:schemeClr val="tx1"/>
                </a:solidFill>
              </a:rPr>
              <a:t>low.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Feeling Low, Feeling Better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828163" y="2125561"/>
            <a:ext cx="7478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Sometimes our worries can feel too big. It can feel like you’re in a deep dark hole and you don</a:t>
            </a:r>
            <a:r>
              <a:rPr lang="uk-UA" dirty="0"/>
              <a:t>’</a:t>
            </a:r>
            <a:r>
              <a:rPr lang="en-GB" dirty="0"/>
              <a:t>t know how to get out.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21675"/>
            <a:ext cx="3978083" cy="3187049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1077320" y="2855209"/>
            <a:ext cx="3176380" cy="2063593"/>
          </a:xfrm>
          <a:custGeom>
            <a:avLst/>
            <a:gdLst>
              <a:gd name="connsiteX0" fmla="*/ 1842513 w 3176380"/>
              <a:gd name="connsiteY0" fmla="*/ 680558 h 2063593"/>
              <a:gd name="connsiteX1" fmla="*/ 1836480 w 3176380"/>
              <a:gd name="connsiteY1" fmla="*/ 685535 h 2063593"/>
              <a:gd name="connsiteX2" fmla="*/ 1845801 w 3176380"/>
              <a:gd name="connsiteY2" fmla="*/ 686615 h 2063593"/>
              <a:gd name="connsiteX3" fmla="*/ 1562017 w 3176380"/>
              <a:gd name="connsiteY3" fmla="*/ 0 h 2063593"/>
              <a:gd name="connsiteX4" fmla="*/ 1892175 w 3176380"/>
              <a:gd name="connsiteY4" fmla="*/ 175544 h 2063593"/>
              <a:gd name="connsiteX5" fmla="*/ 1895908 w 3176380"/>
              <a:gd name="connsiteY5" fmla="*/ 182421 h 2063593"/>
              <a:gd name="connsiteX6" fmla="*/ 1953791 w 3176380"/>
              <a:gd name="connsiteY6" fmla="*/ 134664 h 2063593"/>
              <a:gd name="connsiteX7" fmla="*/ 2176404 w 3176380"/>
              <a:gd name="connsiteY7" fmla="*/ 66665 h 2063593"/>
              <a:gd name="connsiteX8" fmla="*/ 2543272 w 3176380"/>
              <a:gd name="connsiteY8" fmla="*/ 309841 h 2063593"/>
              <a:gd name="connsiteX9" fmla="*/ 2549831 w 3176380"/>
              <a:gd name="connsiteY9" fmla="*/ 330972 h 2063593"/>
              <a:gd name="connsiteX10" fmla="*/ 2606427 w 3176380"/>
              <a:gd name="connsiteY10" fmla="*/ 313404 h 2063593"/>
              <a:gd name="connsiteX11" fmla="*/ 2686669 w 3176380"/>
              <a:gd name="connsiteY11" fmla="*/ 305315 h 2063593"/>
              <a:gd name="connsiteX12" fmla="*/ 3084826 w 3176380"/>
              <a:gd name="connsiteY12" fmla="*/ 703472 h 2063593"/>
              <a:gd name="connsiteX13" fmla="*/ 3016827 w 3176380"/>
              <a:gd name="connsiteY13" fmla="*/ 926086 h 2063593"/>
              <a:gd name="connsiteX14" fmla="*/ 3016262 w 3176380"/>
              <a:gd name="connsiteY14" fmla="*/ 926771 h 2063593"/>
              <a:gd name="connsiteX15" fmla="*/ 3059763 w 3176380"/>
              <a:gd name="connsiteY15" fmla="*/ 962662 h 2063593"/>
              <a:gd name="connsiteX16" fmla="*/ 3176380 w 3176380"/>
              <a:gd name="connsiteY16" fmla="*/ 1244201 h 2063593"/>
              <a:gd name="connsiteX17" fmla="*/ 2778223 w 3176380"/>
              <a:gd name="connsiteY17" fmla="*/ 1642358 h 2063593"/>
              <a:gd name="connsiteX18" fmla="*/ 2659823 w 3176380"/>
              <a:gd name="connsiteY18" fmla="*/ 1624458 h 2063593"/>
              <a:gd name="connsiteX19" fmla="*/ 2615083 w 3176380"/>
              <a:gd name="connsiteY19" fmla="*/ 1606830 h 2063593"/>
              <a:gd name="connsiteX20" fmla="*/ 2612247 w 3176380"/>
              <a:gd name="connsiteY20" fmla="*/ 1634962 h 2063593"/>
              <a:gd name="connsiteX21" fmla="*/ 2222179 w 3176380"/>
              <a:gd name="connsiteY21" fmla="*/ 1952876 h 2063593"/>
              <a:gd name="connsiteX22" fmla="*/ 1940640 w 3176380"/>
              <a:gd name="connsiteY22" fmla="*/ 1836259 h 2063593"/>
              <a:gd name="connsiteX23" fmla="*/ 1914003 w 3176380"/>
              <a:gd name="connsiteY23" fmla="*/ 1803975 h 2063593"/>
              <a:gd name="connsiteX24" fmla="*/ 1908899 w 3176380"/>
              <a:gd name="connsiteY24" fmla="*/ 1820417 h 2063593"/>
              <a:gd name="connsiteX25" fmla="*/ 1542031 w 3176380"/>
              <a:gd name="connsiteY25" fmla="*/ 2063593 h 2063593"/>
              <a:gd name="connsiteX26" fmla="*/ 1211873 w 3176380"/>
              <a:gd name="connsiteY26" fmla="*/ 1888050 h 2063593"/>
              <a:gd name="connsiteX27" fmla="*/ 1179415 w 3176380"/>
              <a:gd name="connsiteY27" fmla="*/ 1828250 h 2063593"/>
              <a:gd name="connsiteX28" fmla="*/ 1174760 w 3176380"/>
              <a:gd name="connsiteY28" fmla="*/ 1836826 h 2063593"/>
              <a:gd name="connsiteX29" fmla="*/ 844602 w 3176380"/>
              <a:gd name="connsiteY29" fmla="*/ 2012369 h 2063593"/>
              <a:gd name="connsiteX30" fmla="*/ 477734 w 3176380"/>
              <a:gd name="connsiteY30" fmla="*/ 1769193 h 2063593"/>
              <a:gd name="connsiteX31" fmla="*/ 459084 w 3176380"/>
              <a:gd name="connsiteY31" fmla="*/ 1709113 h 2063593"/>
              <a:gd name="connsiteX32" fmla="*/ 398157 w 3176380"/>
              <a:gd name="connsiteY32" fmla="*/ 1715255 h 2063593"/>
              <a:gd name="connsiteX33" fmla="*/ 0 w 3176380"/>
              <a:gd name="connsiteY33" fmla="*/ 1317098 h 2063593"/>
              <a:gd name="connsiteX34" fmla="*/ 116618 w 3176380"/>
              <a:gd name="connsiteY34" fmla="*/ 1035559 h 2063593"/>
              <a:gd name="connsiteX35" fmla="*/ 154348 w 3176380"/>
              <a:gd name="connsiteY35" fmla="*/ 1004429 h 2063593"/>
              <a:gd name="connsiteX36" fmla="*/ 135377 w 3176380"/>
              <a:gd name="connsiteY36" fmla="*/ 985000 h 2063593"/>
              <a:gd name="connsiteX37" fmla="*/ 44458 w 3176380"/>
              <a:gd name="connsiteY37" fmla="*/ 731735 h 2063593"/>
              <a:gd name="connsiteX38" fmla="*/ 442614 w 3176380"/>
              <a:gd name="connsiteY38" fmla="*/ 333578 h 2063593"/>
              <a:gd name="connsiteX39" fmla="*/ 522857 w 3176380"/>
              <a:gd name="connsiteY39" fmla="*/ 341667 h 2063593"/>
              <a:gd name="connsiteX40" fmla="*/ 589932 w 3176380"/>
              <a:gd name="connsiteY40" fmla="*/ 362488 h 2063593"/>
              <a:gd name="connsiteX41" fmla="*/ 595047 w 3176380"/>
              <a:gd name="connsiteY41" fmla="*/ 346010 h 2063593"/>
              <a:gd name="connsiteX42" fmla="*/ 961915 w 3176380"/>
              <a:gd name="connsiteY42" fmla="*/ 102834 h 2063593"/>
              <a:gd name="connsiteX43" fmla="*/ 1184529 w 3176380"/>
              <a:gd name="connsiteY43" fmla="*/ 170833 h 2063593"/>
              <a:gd name="connsiteX44" fmla="*/ 1218985 w 3176380"/>
              <a:gd name="connsiteY44" fmla="*/ 199262 h 2063593"/>
              <a:gd name="connsiteX45" fmla="*/ 1231859 w 3176380"/>
              <a:gd name="connsiteY45" fmla="*/ 175544 h 2063593"/>
              <a:gd name="connsiteX46" fmla="*/ 1562017 w 3176380"/>
              <a:gd name="connsiteY46" fmla="*/ 0 h 20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176380" h="2063593">
                <a:moveTo>
                  <a:pt x="1842513" y="680558"/>
                </a:moveTo>
                <a:lnTo>
                  <a:pt x="1836480" y="685535"/>
                </a:lnTo>
                <a:lnTo>
                  <a:pt x="1845801" y="686615"/>
                </a:lnTo>
                <a:close/>
                <a:moveTo>
                  <a:pt x="1562017" y="0"/>
                </a:moveTo>
                <a:cubicBezTo>
                  <a:pt x="1699452" y="0"/>
                  <a:pt x="1820623" y="69633"/>
                  <a:pt x="1892175" y="175544"/>
                </a:cubicBezTo>
                <a:lnTo>
                  <a:pt x="1895908" y="182421"/>
                </a:lnTo>
                <a:lnTo>
                  <a:pt x="1953791" y="134664"/>
                </a:lnTo>
                <a:cubicBezTo>
                  <a:pt x="2017337" y="91733"/>
                  <a:pt x="2093943" y="66665"/>
                  <a:pt x="2176404" y="66665"/>
                </a:cubicBezTo>
                <a:cubicBezTo>
                  <a:pt x="2341326" y="66665"/>
                  <a:pt x="2482828" y="166937"/>
                  <a:pt x="2543272" y="309841"/>
                </a:cubicBezTo>
                <a:lnTo>
                  <a:pt x="2549831" y="330972"/>
                </a:lnTo>
                <a:lnTo>
                  <a:pt x="2606427" y="313404"/>
                </a:lnTo>
                <a:cubicBezTo>
                  <a:pt x="2632346" y="308100"/>
                  <a:pt x="2659182" y="305315"/>
                  <a:pt x="2686669" y="305315"/>
                </a:cubicBezTo>
                <a:cubicBezTo>
                  <a:pt x="2906565" y="305315"/>
                  <a:pt x="3084826" y="483576"/>
                  <a:pt x="3084826" y="703472"/>
                </a:cubicBezTo>
                <a:cubicBezTo>
                  <a:pt x="3084826" y="785933"/>
                  <a:pt x="3059758" y="862539"/>
                  <a:pt x="3016827" y="926086"/>
                </a:cubicBezTo>
                <a:lnTo>
                  <a:pt x="3016262" y="926771"/>
                </a:lnTo>
                <a:lnTo>
                  <a:pt x="3059763" y="962662"/>
                </a:lnTo>
                <a:cubicBezTo>
                  <a:pt x="3131815" y="1034714"/>
                  <a:pt x="3176380" y="1134253"/>
                  <a:pt x="3176380" y="1244201"/>
                </a:cubicBezTo>
                <a:cubicBezTo>
                  <a:pt x="3176380" y="1464097"/>
                  <a:pt x="2998119" y="1642358"/>
                  <a:pt x="2778223" y="1642358"/>
                </a:cubicBezTo>
                <a:cubicBezTo>
                  <a:pt x="2736993" y="1642358"/>
                  <a:pt x="2697226" y="1636091"/>
                  <a:pt x="2659823" y="1624458"/>
                </a:cubicBezTo>
                <a:lnTo>
                  <a:pt x="2615083" y="1606830"/>
                </a:lnTo>
                <a:lnTo>
                  <a:pt x="2612247" y="1634962"/>
                </a:lnTo>
                <a:cubicBezTo>
                  <a:pt x="2575120" y="1816395"/>
                  <a:pt x="2414588" y="1952876"/>
                  <a:pt x="2222179" y="1952876"/>
                </a:cubicBezTo>
                <a:cubicBezTo>
                  <a:pt x="2112231" y="1952876"/>
                  <a:pt x="2012692" y="1908311"/>
                  <a:pt x="1940640" y="1836259"/>
                </a:cubicBezTo>
                <a:lnTo>
                  <a:pt x="1914003" y="1803975"/>
                </a:lnTo>
                <a:lnTo>
                  <a:pt x="1908899" y="1820417"/>
                </a:lnTo>
                <a:cubicBezTo>
                  <a:pt x="1848455" y="1963321"/>
                  <a:pt x="1706953" y="2063593"/>
                  <a:pt x="1542031" y="2063593"/>
                </a:cubicBezTo>
                <a:cubicBezTo>
                  <a:pt x="1404596" y="2063593"/>
                  <a:pt x="1283425" y="1993960"/>
                  <a:pt x="1211873" y="1888050"/>
                </a:cubicBezTo>
                <a:lnTo>
                  <a:pt x="1179415" y="1828250"/>
                </a:lnTo>
                <a:lnTo>
                  <a:pt x="1174760" y="1836826"/>
                </a:lnTo>
                <a:cubicBezTo>
                  <a:pt x="1103208" y="1942736"/>
                  <a:pt x="982037" y="2012369"/>
                  <a:pt x="844602" y="2012369"/>
                </a:cubicBezTo>
                <a:cubicBezTo>
                  <a:pt x="679680" y="2012369"/>
                  <a:pt x="538178" y="1912097"/>
                  <a:pt x="477734" y="1769193"/>
                </a:cubicBezTo>
                <a:lnTo>
                  <a:pt x="459084" y="1709113"/>
                </a:lnTo>
                <a:lnTo>
                  <a:pt x="398157" y="1715255"/>
                </a:lnTo>
                <a:cubicBezTo>
                  <a:pt x="178261" y="1715255"/>
                  <a:pt x="0" y="1536994"/>
                  <a:pt x="0" y="1317098"/>
                </a:cubicBezTo>
                <a:cubicBezTo>
                  <a:pt x="0" y="1207150"/>
                  <a:pt x="44565" y="1107611"/>
                  <a:pt x="116618" y="1035559"/>
                </a:cubicBezTo>
                <a:lnTo>
                  <a:pt x="154348" y="1004429"/>
                </a:lnTo>
                <a:lnTo>
                  <a:pt x="135377" y="985000"/>
                </a:lnTo>
                <a:cubicBezTo>
                  <a:pt x="78578" y="916175"/>
                  <a:pt x="44458" y="827940"/>
                  <a:pt x="44458" y="731735"/>
                </a:cubicBezTo>
                <a:cubicBezTo>
                  <a:pt x="44458" y="511839"/>
                  <a:pt x="222718" y="333578"/>
                  <a:pt x="442614" y="333578"/>
                </a:cubicBezTo>
                <a:cubicBezTo>
                  <a:pt x="470101" y="333578"/>
                  <a:pt x="496938" y="336363"/>
                  <a:pt x="522857" y="341667"/>
                </a:cubicBezTo>
                <a:lnTo>
                  <a:pt x="589932" y="362488"/>
                </a:lnTo>
                <a:lnTo>
                  <a:pt x="595047" y="346010"/>
                </a:lnTo>
                <a:cubicBezTo>
                  <a:pt x="655491" y="203106"/>
                  <a:pt x="796993" y="102834"/>
                  <a:pt x="961915" y="102834"/>
                </a:cubicBezTo>
                <a:cubicBezTo>
                  <a:pt x="1044376" y="102834"/>
                  <a:pt x="1120983" y="127902"/>
                  <a:pt x="1184529" y="170833"/>
                </a:cubicBezTo>
                <a:lnTo>
                  <a:pt x="1218985" y="199262"/>
                </a:lnTo>
                <a:lnTo>
                  <a:pt x="1231859" y="175544"/>
                </a:lnTo>
                <a:cubicBezTo>
                  <a:pt x="1303411" y="69633"/>
                  <a:pt x="1424582" y="0"/>
                  <a:pt x="1562017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What sort of things make you feel low? Share your idea if you’d like to. </a:t>
            </a:r>
          </a:p>
        </p:txBody>
      </p:sp>
      <p:sp>
        <p:nvSpPr>
          <p:cNvPr id="8" name="Teardrop 7"/>
          <p:cNvSpPr/>
          <p:nvPr/>
        </p:nvSpPr>
        <p:spPr>
          <a:xfrm rot="18611353">
            <a:off x="1674763" y="5161953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ardrop 21"/>
          <p:cNvSpPr/>
          <p:nvPr/>
        </p:nvSpPr>
        <p:spPr>
          <a:xfrm rot="18611353">
            <a:off x="1674764" y="5820013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ardrop 22"/>
          <p:cNvSpPr/>
          <p:nvPr/>
        </p:nvSpPr>
        <p:spPr>
          <a:xfrm rot="18611353">
            <a:off x="2506202" y="5052380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ardrop 23"/>
          <p:cNvSpPr/>
          <p:nvPr/>
        </p:nvSpPr>
        <p:spPr>
          <a:xfrm rot="18611353">
            <a:off x="2506203" y="5614657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ardrop 24"/>
          <p:cNvSpPr/>
          <p:nvPr/>
        </p:nvSpPr>
        <p:spPr>
          <a:xfrm rot="18611353">
            <a:off x="2506203" y="6143085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ardrop 25"/>
          <p:cNvSpPr/>
          <p:nvPr/>
        </p:nvSpPr>
        <p:spPr>
          <a:xfrm rot="18611353">
            <a:off x="3337642" y="5052381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ardrop 26"/>
          <p:cNvSpPr/>
          <p:nvPr/>
        </p:nvSpPr>
        <p:spPr>
          <a:xfrm rot="18611353">
            <a:off x="3337643" y="5710441"/>
            <a:ext cx="234916" cy="222552"/>
          </a:xfrm>
          <a:prstGeom prst="teardrop">
            <a:avLst>
              <a:gd name="adj" fmla="val 129474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9" grpId="0" animBg="1"/>
      <p:bldP spid="8" grpId="0" animBg="1"/>
      <p:bldP spid="8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28" b="9840"/>
          <a:stretch/>
        </p:blipFill>
        <p:spPr>
          <a:xfrm>
            <a:off x="673100" y="1442896"/>
            <a:ext cx="7717366" cy="3474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977" y="4842640"/>
            <a:ext cx="7702373" cy="1466085"/>
          </a:xfrm>
          <a:prstGeom prst="rect">
            <a:avLst/>
          </a:prstGeom>
          <a:solidFill>
            <a:srgbClr val="C9E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Think Happy, Feel Happy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980" y="5240972"/>
            <a:ext cx="7702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We’re going to sit quietly for a minute. Focus your eyes and mind 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/>
              <a:t>picture or let your eyes close.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8" y="5890712"/>
            <a:ext cx="7702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Keep bringing your mind back to peaceful, loved and happy.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4842640"/>
            <a:ext cx="77023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Meditating</a:t>
            </a:r>
          </a:p>
        </p:txBody>
      </p:sp>
    </p:spTree>
    <p:extLst>
      <p:ext uri="{BB962C8B-B14F-4D97-AF65-F5344CB8AC3E}">
        <p14:creationId xmlns:p14="http://schemas.microsoft.com/office/powerpoint/2010/main" val="32456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1358326"/>
            <a:ext cx="7692064" cy="1619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You can use what you’ve learnt any time you feel low.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You can be heavy and strong like Atlas.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You can be light and happy like Cupid.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You can blow your worries away.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How Do You Feel?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395" y="3282921"/>
            <a:ext cx="1737500" cy="13513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do you feel after having done some yoga?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0631" y="3279405"/>
            <a:ext cx="1769436" cy="13513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Is that different to how you felt at the beginning?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70818" y="4739387"/>
            <a:ext cx="1829289" cy="13513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bit did you find most helpful?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19890" y="4739387"/>
            <a:ext cx="1829290" cy="13513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else could you do to help yourself when you feel low?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6"/>
          <a:stretch/>
        </p:blipFill>
        <p:spPr>
          <a:xfrm>
            <a:off x="6701640" y="1016479"/>
            <a:ext cx="1038360" cy="19616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/>
          <a:stretch/>
        </p:blipFill>
        <p:spPr>
          <a:xfrm>
            <a:off x="6600030" y="3792818"/>
            <a:ext cx="1535542" cy="229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2858" r="2489" b="13690"/>
          <a:stretch/>
        </p:blipFill>
        <p:spPr>
          <a:xfrm>
            <a:off x="736600" y="1472305"/>
            <a:ext cx="7653868" cy="48249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56850" y="4472373"/>
            <a:ext cx="2628811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Fly like </a:t>
            </a:r>
            <a:r>
              <a:rPr lang="en-GB" dirty="0" smtClean="0">
                <a:solidFill>
                  <a:schemeClr val="tx1"/>
                </a:solidFill>
              </a:rPr>
              <a:t>Cupid.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5158221"/>
            <a:ext cx="4113662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Feel strong like Atlas.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768" y="5844069"/>
            <a:ext cx="8228464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Have a wonderful day!</a:t>
            </a:r>
          </a:p>
        </p:txBody>
      </p:sp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3712464" y="478895"/>
            <a:ext cx="4964809" cy="994306"/>
          </a:xfrm>
        </p:spPr>
        <p:txBody>
          <a:bodyPr/>
          <a:lstStyle/>
          <a:p>
            <a:r>
              <a:rPr lang="en-GB" sz="3600" dirty="0"/>
              <a:t>How Do You Feel?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669221"/>
            <a:ext cx="2586073" cy="552653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170" y="34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14017" y="3139404"/>
            <a:ext cx="6633697" cy="244430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1478900"/>
            <a:ext cx="7692064" cy="464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There’s always a little light!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Feeling Low, Feeling Better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0" y="1126631"/>
            <a:ext cx="1379345" cy="1230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8852" y="3469957"/>
            <a:ext cx="558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does your body feel when you are </a:t>
            </a:r>
            <a:r>
              <a:rPr lang="en-GB" dirty="0" smtClean="0"/>
              <a:t>unhappy?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158853" y="4912947"/>
            <a:ext cx="505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do they do that makes you feel good?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58853" y="4431951"/>
            <a:ext cx="505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Who is it that makes you feel happy inside?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8854" y="3950954"/>
            <a:ext cx="4526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does it feel when you are happy?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/>
          <a:stretch/>
        </p:blipFill>
        <p:spPr>
          <a:xfrm>
            <a:off x="6728691" y="3993159"/>
            <a:ext cx="1685467" cy="2416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" r="54845"/>
          <a:stretch/>
        </p:blipFill>
        <p:spPr>
          <a:xfrm>
            <a:off x="457198" y="3993159"/>
            <a:ext cx="2037601" cy="24168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649" y="2115174"/>
            <a:ext cx="7632701" cy="106949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Even when life is tough there are things we can do to try to help. There is always hope. This might feel like a tiny little light. This could happen when someone smiles at you and you feel a little lift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 animBg="1"/>
      <p:bldP spid="10" grpId="0"/>
      <p:bldP spid="11" grpId="0"/>
      <p:bldP spid="12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1485327"/>
            <a:ext cx="7692064" cy="7976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Today we are going to practise yoga to try to help us feel good. We are going to start by warming up.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Atlas or Cupid?</a:t>
            </a:r>
            <a:endParaRPr lang="en-GB" sz="3600" dirty="0"/>
          </a:p>
        </p:txBody>
      </p:sp>
      <p:sp>
        <p:nvSpPr>
          <p:cNvPr id="17" name="Freeform 16"/>
          <p:cNvSpPr/>
          <p:nvPr/>
        </p:nvSpPr>
        <p:spPr>
          <a:xfrm>
            <a:off x="755650" y="2282972"/>
            <a:ext cx="3992971" cy="2650272"/>
          </a:xfrm>
          <a:custGeom>
            <a:avLst/>
            <a:gdLst>
              <a:gd name="connsiteX0" fmla="*/ 1562017 w 3176380"/>
              <a:gd name="connsiteY0" fmla="*/ 0 h 2063593"/>
              <a:gd name="connsiteX1" fmla="*/ 1892175 w 3176380"/>
              <a:gd name="connsiteY1" fmla="*/ 175544 h 2063593"/>
              <a:gd name="connsiteX2" fmla="*/ 1895908 w 3176380"/>
              <a:gd name="connsiteY2" fmla="*/ 182421 h 2063593"/>
              <a:gd name="connsiteX3" fmla="*/ 1953791 w 3176380"/>
              <a:gd name="connsiteY3" fmla="*/ 134664 h 2063593"/>
              <a:gd name="connsiteX4" fmla="*/ 2176404 w 3176380"/>
              <a:gd name="connsiteY4" fmla="*/ 66665 h 2063593"/>
              <a:gd name="connsiteX5" fmla="*/ 2543272 w 3176380"/>
              <a:gd name="connsiteY5" fmla="*/ 309841 h 2063593"/>
              <a:gd name="connsiteX6" fmla="*/ 2549831 w 3176380"/>
              <a:gd name="connsiteY6" fmla="*/ 330972 h 2063593"/>
              <a:gd name="connsiteX7" fmla="*/ 2606427 w 3176380"/>
              <a:gd name="connsiteY7" fmla="*/ 313404 h 2063593"/>
              <a:gd name="connsiteX8" fmla="*/ 2686669 w 3176380"/>
              <a:gd name="connsiteY8" fmla="*/ 305315 h 2063593"/>
              <a:gd name="connsiteX9" fmla="*/ 3084826 w 3176380"/>
              <a:gd name="connsiteY9" fmla="*/ 703472 h 2063593"/>
              <a:gd name="connsiteX10" fmla="*/ 3016827 w 3176380"/>
              <a:gd name="connsiteY10" fmla="*/ 926086 h 2063593"/>
              <a:gd name="connsiteX11" fmla="*/ 3016262 w 3176380"/>
              <a:gd name="connsiteY11" fmla="*/ 926771 h 2063593"/>
              <a:gd name="connsiteX12" fmla="*/ 3059763 w 3176380"/>
              <a:gd name="connsiteY12" fmla="*/ 962662 h 2063593"/>
              <a:gd name="connsiteX13" fmla="*/ 3176380 w 3176380"/>
              <a:gd name="connsiteY13" fmla="*/ 1244201 h 2063593"/>
              <a:gd name="connsiteX14" fmla="*/ 2778223 w 3176380"/>
              <a:gd name="connsiteY14" fmla="*/ 1642358 h 2063593"/>
              <a:gd name="connsiteX15" fmla="*/ 2659823 w 3176380"/>
              <a:gd name="connsiteY15" fmla="*/ 1624458 h 2063593"/>
              <a:gd name="connsiteX16" fmla="*/ 2615083 w 3176380"/>
              <a:gd name="connsiteY16" fmla="*/ 1606830 h 2063593"/>
              <a:gd name="connsiteX17" fmla="*/ 2612247 w 3176380"/>
              <a:gd name="connsiteY17" fmla="*/ 1634962 h 2063593"/>
              <a:gd name="connsiteX18" fmla="*/ 2222179 w 3176380"/>
              <a:gd name="connsiteY18" fmla="*/ 1952876 h 2063593"/>
              <a:gd name="connsiteX19" fmla="*/ 1940640 w 3176380"/>
              <a:gd name="connsiteY19" fmla="*/ 1836259 h 2063593"/>
              <a:gd name="connsiteX20" fmla="*/ 1914003 w 3176380"/>
              <a:gd name="connsiteY20" fmla="*/ 1803975 h 2063593"/>
              <a:gd name="connsiteX21" fmla="*/ 1908899 w 3176380"/>
              <a:gd name="connsiteY21" fmla="*/ 1820417 h 2063593"/>
              <a:gd name="connsiteX22" fmla="*/ 1542031 w 3176380"/>
              <a:gd name="connsiteY22" fmla="*/ 2063593 h 2063593"/>
              <a:gd name="connsiteX23" fmla="*/ 1211873 w 3176380"/>
              <a:gd name="connsiteY23" fmla="*/ 1888050 h 2063593"/>
              <a:gd name="connsiteX24" fmla="*/ 1179415 w 3176380"/>
              <a:gd name="connsiteY24" fmla="*/ 1828250 h 2063593"/>
              <a:gd name="connsiteX25" fmla="*/ 1174760 w 3176380"/>
              <a:gd name="connsiteY25" fmla="*/ 1836826 h 2063593"/>
              <a:gd name="connsiteX26" fmla="*/ 844602 w 3176380"/>
              <a:gd name="connsiteY26" fmla="*/ 2012369 h 2063593"/>
              <a:gd name="connsiteX27" fmla="*/ 477734 w 3176380"/>
              <a:gd name="connsiteY27" fmla="*/ 1769193 h 2063593"/>
              <a:gd name="connsiteX28" fmla="*/ 459084 w 3176380"/>
              <a:gd name="connsiteY28" fmla="*/ 1709113 h 2063593"/>
              <a:gd name="connsiteX29" fmla="*/ 398157 w 3176380"/>
              <a:gd name="connsiteY29" fmla="*/ 1715255 h 2063593"/>
              <a:gd name="connsiteX30" fmla="*/ 0 w 3176380"/>
              <a:gd name="connsiteY30" fmla="*/ 1317098 h 2063593"/>
              <a:gd name="connsiteX31" fmla="*/ 116618 w 3176380"/>
              <a:gd name="connsiteY31" fmla="*/ 1035559 h 2063593"/>
              <a:gd name="connsiteX32" fmla="*/ 154348 w 3176380"/>
              <a:gd name="connsiteY32" fmla="*/ 1004429 h 2063593"/>
              <a:gd name="connsiteX33" fmla="*/ 135377 w 3176380"/>
              <a:gd name="connsiteY33" fmla="*/ 985000 h 2063593"/>
              <a:gd name="connsiteX34" fmla="*/ 44458 w 3176380"/>
              <a:gd name="connsiteY34" fmla="*/ 731735 h 2063593"/>
              <a:gd name="connsiteX35" fmla="*/ 442614 w 3176380"/>
              <a:gd name="connsiteY35" fmla="*/ 333578 h 2063593"/>
              <a:gd name="connsiteX36" fmla="*/ 522857 w 3176380"/>
              <a:gd name="connsiteY36" fmla="*/ 341667 h 2063593"/>
              <a:gd name="connsiteX37" fmla="*/ 589932 w 3176380"/>
              <a:gd name="connsiteY37" fmla="*/ 362488 h 2063593"/>
              <a:gd name="connsiteX38" fmla="*/ 595047 w 3176380"/>
              <a:gd name="connsiteY38" fmla="*/ 346010 h 2063593"/>
              <a:gd name="connsiteX39" fmla="*/ 961915 w 3176380"/>
              <a:gd name="connsiteY39" fmla="*/ 102834 h 2063593"/>
              <a:gd name="connsiteX40" fmla="*/ 1184529 w 3176380"/>
              <a:gd name="connsiteY40" fmla="*/ 170833 h 2063593"/>
              <a:gd name="connsiteX41" fmla="*/ 1218985 w 3176380"/>
              <a:gd name="connsiteY41" fmla="*/ 199262 h 2063593"/>
              <a:gd name="connsiteX42" fmla="*/ 1231859 w 3176380"/>
              <a:gd name="connsiteY42" fmla="*/ 175544 h 2063593"/>
              <a:gd name="connsiteX43" fmla="*/ 1562017 w 3176380"/>
              <a:gd name="connsiteY43" fmla="*/ 0 h 20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76380" h="2063593">
                <a:moveTo>
                  <a:pt x="1562017" y="0"/>
                </a:moveTo>
                <a:cubicBezTo>
                  <a:pt x="1699452" y="0"/>
                  <a:pt x="1820623" y="69633"/>
                  <a:pt x="1892175" y="175544"/>
                </a:cubicBezTo>
                <a:lnTo>
                  <a:pt x="1895908" y="182421"/>
                </a:lnTo>
                <a:lnTo>
                  <a:pt x="1953791" y="134664"/>
                </a:lnTo>
                <a:cubicBezTo>
                  <a:pt x="2017337" y="91733"/>
                  <a:pt x="2093943" y="66665"/>
                  <a:pt x="2176404" y="66665"/>
                </a:cubicBezTo>
                <a:cubicBezTo>
                  <a:pt x="2341326" y="66665"/>
                  <a:pt x="2482828" y="166937"/>
                  <a:pt x="2543272" y="309841"/>
                </a:cubicBezTo>
                <a:lnTo>
                  <a:pt x="2549831" y="330972"/>
                </a:lnTo>
                <a:lnTo>
                  <a:pt x="2606427" y="313404"/>
                </a:lnTo>
                <a:cubicBezTo>
                  <a:pt x="2632346" y="308100"/>
                  <a:pt x="2659182" y="305315"/>
                  <a:pt x="2686669" y="305315"/>
                </a:cubicBezTo>
                <a:cubicBezTo>
                  <a:pt x="2906565" y="305315"/>
                  <a:pt x="3084826" y="483576"/>
                  <a:pt x="3084826" y="703472"/>
                </a:cubicBezTo>
                <a:cubicBezTo>
                  <a:pt x="3084826" y="785933"/>
                  <a:pt x="3059758" y="862539"/>
                  <a:pt x="3016827" y="926086"/>
                </a:cubicBezTo>
                <a:lnTo>
                  <a:pt x="3016262" y="926771"/>
                </a:lnTo>
                <a:lnTo>
                  <a:pt x="3059763" y="962662"/>
                </a:lnTo>
                <a:cubicBezTo>
                  <a:pt x="3131815" y="1034714"/>
                  <a:pt x="3176380" y="1134253"/>
                  <a:pt x="3176380" y="1244201"/>
                </a:cubicBezTo>
                <a:cubicBezTo>
                  <a:pt x="3176380" y="1464097"/>
                  <a:pt x="2998119" y="1642358"/>
                  <a:pt x="2778223" y="1642358"/>
                </a:cubicBezTo>
                <a:cubicBezTo>
                  <a:pt x="2736993" y="1642358"/>
                  <a:pt x="2697226" y="1636091"/>
                  <a:pt x="2659823" y="1624458"/>
                </a:cubicBezTo>
                <a:lnTo>
                  <a:pt x="2615083" y="1606830"/>
                </a:lnTo>
                <a:lnTo>
                  <a:pt x="2612247" y="1634962"/>
                </a:lnTo>
                <a:cubicBezTo>
                  <a:pt x="2575120" y="1816395"/>
                  <a:pt x="2414588" y="1952876"/>
                  <a:pt x="2222179" y="1952876"/>
                </a:cubicBezTo>
                <a:cubicBezTo>
                  <a:pt x="2112231" y="1952876"/>
                  <a:pt x="2012692" y="1908311"/>
                  <a:pt x="1940640" y="1836259"/>
                </a:cubicBezTo>
                <a:lnTo>
                  <a:pt x="1914003" y="1803975"/>
                </a:lnTo>
                <a:lnTo>
                  <a:pt x="1908899" y="1820417"/>
                </a:lnTo>
                <a:cubicBezTo>
                  <a:pt x="1848455" y="1963321"/>
                  <a:pt x="1706953" y="2063593"/>
                  <a:pt x="1542031" y="2063593"/>
                </a:cubicBezTo>
                <a:cubicBezTo>
                  <a:pt x="1404596" y="2063593"/>
                  <a:pt x="1283425" y="1993960"/>
                  <a:pt x="1211873" y="1888050"/>
                </a:cubicBezTo>
                <a:lnTo>
                  <a:pt x="1179415" y="1828250"/>
                </a:lnTo>
                <a:lnTo>
                  <a:pt x="1174760" y="1836826"/>
                </a:lnTo>
                <a:cubicBezTo>
                  <a:pt x="1103208" y="1942736"/>
                  <a:pt x="982037" y="2012369"/>
                  <a:pt x="844602" y="2012369"/>
                </a:cubicBezTo>
                <a:cubicBezTo>
                  <a:pt x="679680" y="2012369"/>
                  <a:pt x="538178" y="1912097"/>
                  <a:pt x="477734" y="1769193"/>
                </a:cubicBezTo>
                <a:lnTo>
                  <a:pt x="459084" y="1709113"/>
                </a:lnTo>
                <a:lnTo>
                  <a:pt x="398157" y="1715255"/>
                </a:lnTo>
                <a:cubicBezTo>
                  <a:pt x="178261" y="1715255"/>
                  <a:pt x="0" y="1536994"/>
                  <a:pt x="0" y="1317098"/>
                </a:cubicBezTo>
                <a:cubicBezTo>
                  <a:pt x="0" y="1207150"/>
                  <a:pt x="44565" y="1107611"/>
                  <a:pt x="116618" y="1035559"/>
                </a:cubicBezTo>
                <a:lnTo>
                  <a:pt x="154348" y="1004429"/>
                </a:lnTo>
                <a:lnTo>
                  <a:pt x="135377" y="985000"/>
                </a:lnTo>
                <a:cubicBezTo>
                  <a:pt x="78578" y="916175"/>
                  <a:pt x="44458" y="827940"/>
                  <a:pt x="44458" y="731735"/>
                </a:cubicBezTo>
                <a:cubicBezTo>
                  <a:pt x="44458" y="511839"/>
                  <a:pt x="222718" y="333578"/>
                  <a:pt x="442614" y="333578"/>
                </a:cubicBezTo>
                <a:cubicBezTo>
                  <a:pt x="470101" y="333578"/>
                  <a:pt x="496938" y="336363"/>
                  <a:pt x="522857" y="341667"/>
                </a:cubicBezTo>
                <a:lnTo>
                  <a:pt x="589932" y="362488"/>
                </a:lnTo>
                <a:lnTo>
                  <a:pt x="595047" y="346010"/>
                </a:lnTo>
                <a:cubicBezTo>
                  <a:pt x="655491" y="203106"/>
                  <a:pt x="796993" y="102834"/>
                  <a:pt x="961915" y="102834"/>
                </a:cubicBezTo>
                <a:cubicBezTo>
                  <a:pt x="1044376" y="102834"/>
                  <a:pt x="1120983" y="127902"/>
                  <a:pt x="1184529" y="170833"/>
                </a:cubicBezTo>
                <a:lnTo>
                  <a:pt x="1218985" y="199262"/>
                </a:lnTo>
                <a:lnTo>
                  <a:pt x="1231859" y="175544"/>
                </a:lnTo>
                <a:cubicBezTo>
                  <a:pt x="1303411" y="69633"/>
                  <a:pt x="1424582" y="0"/>
                  <a:pt x="1562017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You’re going to move around freely </a:t>
            </a:r>
            <a:r>
              <a:rPr lang="en-GB" dirty="0" smtClean="0">
                <a:solidFill>
                  <a:schemeClr val="tx1"/>
                </a:solidFill>
              </a:rPr>
              <a:t>but you need to </a:t>
            </a:r>
            <a:r>
              <a:rPr lang="en-GB" dirty="0">
                <a:solidFill>
                  <a:schemeClr val="tx1"/>
                </a:solidFill>
              </a:rPr>
              <a:t>ask </a:t>
            </a:r>
            <a:r>
              <a:rPr lang="en-GB" dirty="0" smtClean="0">
                <a:solidFill>
                  <a:schemeClr val="tx1"/>
                </a:solidFill>
              </a:rPr>
              <a:t>an adult to give you instructions to follow to </a:t>
            </a:r>
            <a:r>
              <a:rPr lang="en-GB" dirty="0">
                <a:solidFill>
                  <a:schemeClr val="tx1"/>
                </a:solidFill>
              </a:rPr>
              <a:t>move in different ways. </a:t>
            </a:r>
            <a:r>
              <a:rPr lang="en-GB" dirty="0" smtClean="0">
                <a:solidFill>
                  <a:schemeClr val="tx1"/>
                </a:solidFill>
              </a:rPr>
              <a:t>(instruction ideas are on the next slide)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57422" y="2282972"/>
            <a:ext cx="3258359" cy="2198650"/>
          </a:xfrm>
          <a:custGeom>
            <a:avLst/>
            <a:gdLst>
              <a:gd name="connsiteX0" fmla="*/ 1562017 w 3176380"/>
              <a:gd name="connsiteY0" fmla="*/ 0 h 2063593"/>
              <a:gd name="connsiteX1" fmla="*/ 1892175 w 3176380"/>
              <a:gd name="connsiteY1" fmla="*/ 175544 h 2063593"/>
              <a:gd name="connsiteX2" fmla="*/ 1895908 w 3176380"/>
              <a:gd name="connsiteY2" fmla="*/ 182421 h 2063593"/>
              <a:gd name="connsiteX3" fmla="*/ 1953791 w 3176380"/>
              <a:gd name="connsiteY3" fmla="*/ 134664 h 2063593"/>
              <a:gd name="connsiteX4" fmla="*/ 2176404 w 3176380"/>
              <a:gd name="connsiteY4" fmla="*/ 66665 h 2063593"/>
              <a:gd name="connsiteX5" fmla="*/ 2543272 w 3176380"/>
              <a:gd name="connsiteY5" fmla="*/ 309841 h 2063593"/>
              <a:gd name="connsiteX6" fmla="*/ 2549831 w 3176380"/>
              <a:gd name="connsiteY6" fmla="*/ 330972 h 2063593"/>
              <a:gd name="connsiteX7" fmla="*/ 2606427 w 3176380"/>
              <a:gd name="connsiteY7" fmla="*/ 313404 h 2063593"/>
              <a:gd name="connsiteX8" fmla="*/ 2686669 w 3176380"/>
              <a:gd name="connsiteY8" fmla="*/ 305315 h 2063593"/>
              <a:gd name="connsiteX9" fmla="*/ 3084826 w 3176380"/>
              <a:gd name="connsiteY9" fmla="*/ 703472 h 2063593"/>
              <a:gd name="connsiteX10" fmla="*/ 3016827 w 3176380"/>
              <a:gd name="connsiteY10" fmla="*/ 926086 h 2063593"/>
              <a:gd name="connsiteX11" fmla="*/ 3016262 w 3176380"/>
              <a:gd name="connsiteY11" fmla="*/ 926771 h 2063593"/>
              <a:gd name="connsiteX12" fmla="*/ 3059763 w 3176380"/>
              <a:gd name="connsiteY12" fmla="*/ 962662 h 2063593"/>
              <a:gd name="connsiteX13" fmla="*/ 3176380 w 3176380"/>
              <a:gd name="connsiteY13" fmla="*/ 1244201 h 2063593"/>
              <a:gd name="connsiteX14" fmla="*/ 2778223 w 3176380"/>
              <a:gd name="connsiteY14" fmla="*/ 1642358 h 2063593"/>
              <a:gd name="connsiteX15" fmla="*/ 2659823 w 3176380"/>
              <a:gd name="connsiteY15" fmla="*/ 1624458 h 2063593"/>
              <a:gd name="connsiteX16" fmla="*/ 2615083 w 3176380"/>
              <a:gd name="connsiteY16" fmla="*/ 1606830 h 2063593"/>
              <a:gd name="connsiteX17" fmla="*/ 2612247 w 3176380"/>
              <a:gd name="connsiteY17" fmla="*/ 1634962 h 2063593"/>
              <a:gd name="connsiteX18" fmla="*/ 2222179 w 3176380"/>
              <a:gd name="connsiteY18" fmla="*/ 1952876 h 2063593"/>
              <a:gd name="connsiteX19" fmla="*/ 1940640 w 3176380"/>
              <a:gd name="connsiteY19" fmla="*/ 1836259 h 2063593"/>
              <a:gd name="connsiteX20" fmla="*/ 1914003 w 3176380"/>
              <a:gd name="connsiteY20" fmla="*/ 1803975 h 2063593"/>
              <a:gd name="connsiteX21" fmla="*/ 1908899 w 3176380"/>
              <a:gd name="connsiteY21" fmla="*/ 1820417 h 2063593"/>
              <a:gd name="connsiteX22" fmla="*/ 1542031 w 3176380"/>
              <a:gd name="connsiteY22" fmla="*/ 2063593 h 2063593"/>
              <a:gd name="connsiteX23" fmla="*/ 1211873 w 3176380"/>
              <a:gd name="connsiteY23" fmla="*/ 1888050 h 2063593"/>
              <a:gd name="connsiteX24" fmla="*/ 1179415 w 3176380"/>
              <a:gd name="connsiteY24" fmla="*/ 1828250 h 2063593"/>
              <a:gd name="connsiteX25" fmla="*/ 1174760 w 3176380"/>
              <a:gd name="connsiteY25" fmla="*/ 1836826 h 2063593"/>
              <a:gd name="connsiteX26" fmla="*/ 844602 w 3176380"/>
              <a:gd name="connsiteY26" fmla="*/ 2012369 h 2063593"/>
              <a:gd name="connsiteX27" fmla="*/ 477734 w 3176380"/>
              <a:gd name="connsiteY27" fmla="*/ 1769193 h 2063593"/>
              <a:gd name="connsiteX28" fmla="*/ 459084 w 3176380"/>
              <a:gd name="connsiteY28" fmla="*/ 1709113 h 2063593"/>
              <a:gd name="connsiteX29" fmla="*/ 398157 w 3176380"/>
              <a:gd name="connsiteY29" fmla="*/ 1715255 h 2063593"/>
              <a:gd name="connsiteX30" fmla="*/ 0 w 3176380"/>
              <a:gd name="connsiteY30" fmla="*/ 1317098 h 2063593"/>
              <a:gd name="connsiteX31" fmla="*/ 116618 w 3176380"/>
              <a:gd name="connsiteY31" fmla="*/ 1035559 h 2063593"/>
              <a:gd name="connsiteX32" fmla="*/ 154348 w 3176380"/>
              <a:gd name="connsiteY32" fmla="*/ 1004429 h 2063593"/>
              <a:gd name="connsiteX33" fmla="*/ 135377 w 3176380"/>
              <a:gd name="connsiteY33" fmla="*/ 985000 h 2063593"/>
              <a:gd name="connsiteX34" fmla="*/ 44458 w 3176380"/>
              <a:gd name="connsiteY34" fmla="*/ 731735 h 2063593"/>
              <a:gd name="connsiteX35" fmla="*/ 442614 w 3176380"/>
              <a:gd name="connsiteY35" fmla="*/ 333578 h 2063593"/>
              <a:gd name="connsiteX36" fmla="*/ 522857 w 3176380"/>
              <a:gd name="connsiteY36" fmla="*/ 341667 h 2063593"/>
              <a:gd name="connsiteX37" fmla="*/ 589932 w 3176380"/>
              <a:gd name="connsiteY37" fmla="*/ 362488 h 2063593"/>
              <a:gd name="connsiteX38" fmla="*/ 595047 w 3176380"/>
              <a:gd name="connsiteY38" fmla="*/ 346010 h 2063593"/>
              <a:gd name="connsiteX39" fmla="*/ 961915 w 3176380"/>
              <a:gd name="connsiteY39" fmla="*/ 102834 h 2063593"/>
              <a:gd name="connsiteX40" fmla="*/ 1184529 w 3176380"/>
              <a:gd name="connsiteY40" fmla="*/ 170833 h 2063593"/>
              <a:gd name="connsiteX41" fmla="*/ 1218985 w 3176380"/>
              <a:gd name="connsiteY41" fmla="*/ 199262 h 2063593"/>
              <a:gd name="connsiteX42" fmla="*/ 1231859 w 3176380"/>
              <a:gd name="connsiteY42" fmla="*/ 175544 h 2063593"/>
              <a:gd name="connsiteX43" fmla="*/ 1562017 w 3176380"/>
              <a:gd name="connsiteY43" fmla="*/ 0 h 20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76380" h="2063593">
                <a:moveTo>
                  <a:pt x="1562017" y="0"/>
                </a:moveTo>
                <a:cubicBezTo>
                  <a:pt x="1699452" y="0"/>
                  <a:pt x="1820623" y="69633"/>
                  <a:pt x="1892175" y="175544"/>
                </a:cubicBezTo>
                <a:lnTo>
                  <a:pt x="1895908" y="182421"/>
                </a:lnTo>
                <a:lnTo>
                  <a:pt x="1953791" y="134664"/>
                </a:lnTo>
                <a:cubicBezTo>
                  <a:pt x="2017337" y="91733"/>
                  <a:pt x="2093943" y="66665"/>
                  <a:pt x="2176404" y="66665"/>
                </a:cubicBezTo>
                <a:cubicBezTo>
                  <a:pt x="2341326" y="66665"/>
                  <a:pt x="2482828" y="166937"/>
                  <a:pt x="2543272" y="309841"/>
                </a:cubicBezTo>
                <a:lnTo>
                  <a:pt x="2549831" y="330972"/>
                </a:lnTo>
                <a:lnTo>
                  <a:pt x="2606427" y="313404"/>
                </a:lnTo>
                <a:cubicBezTo>
                  <a:pt x="2632346" y="308100"/>
                  <a:pt x="2659182" y="305315"/>
                  <a:pt x="2686669" y="305315"/>
                </a:cubicBezTo>
                <a:cubicBezTo>
                  <a:pt x="2906565" y="305315"/>
                  <a:pt x="3084826" y="483576"/>
                  <a:pt x="3084826" y="703472"/>
                </a:cubicBezTo>
                <a:cubicBezTo>
                  <a:pt x="3084826" y="785933"/>
                  <a:pt x="3059758" y="862539"/>
                  <a:pt x="3016827" y="926086"/>
                </a:cubicBezTo>
                <a:lnTo>
                  <a:pt x="3016262" y="926771"/>
                </a:lnTo>
                <a:lnTo>
                  <a:pt x="3059763" y="962662"/>
                </a:lnTo>
                <a:cubicBezTo>
                  <a:pt x="3131815" y="1034714"/>
                  <a:pt x="3176380" y="1134253"/>
                  <a:pt x="3176380" y="1244201"/>
                </a:cubicBezTo>
                <a:cubicBezTo>
                  <a:pt x="3176380" y="1464097"/>
                  <a:pt x="2998119" y="1642358"/>
                  <a:pt x="2778223" y="1642358"/>
                </a:cubicBezTo>
                <a:cubicBezTo>
                  <a:pt x="2736993" y="1642358"/>
                  <a:pt x="2697226" y="1636091"/>
                  <a:pt x="2659823" y="1624458"/>
                </a:cubicBezTo>
                <a:lnTo>
                  <a:pt x="2615083" y="1606830"/>
                </a:lnTo>
                <a:lnTo>
                  <a:pt x="2612247" y="1634962"/>
                </a:lnTo>
                <a:cubicBezTo>
                  <a:pt x="2575120" y="1816395"/>
                  <a:pt x="2414588" y="1952876"/>
                  <a:pt x="2222179" y="1952876"/>
                </a:cubicBezTo>
                <a:cubicBezTo>
                  <a:pt x="2112231" y="1952876"/>
                  <a:pt x="2012692" y="1908311"/>
                  <a:pt x="1940640" y="1836259"/>
                </a:cubicBezTo>
                <a:lnTo>
                  <a:pt x="1914003" y="1803975"/>
                </a:lnTo>
                <a:lnTo>
                  <a:pt x="1908899" y="1820417"/>
                </a:lnTo>
                <a:cubicBezTo>
                  <a:pt x="1848455" y="1963321"/>
                  <a:pt x="1706953" y="2063593"/>
                  <a:pt x="1542031" y="2063593"/>
                </a:cubicBezTo>
                <a:cubicBezTo>
                  <a:pt x="1404596" y="2063593"/>
                  <a:pt x="1283425" y="1993960"/>
                  <a:pt x="1211873" y="1888050"/>
                </a:cubicBezTo>
                <a:lnTo>
                  <a:pt x="1179415" y="1828250"/>
                </a:lnTo>
                <a:lnTo>
                  <a:pt x="1174760" y="1836826"/>
                </a:lnTo>
                <a:cubicBezTo>
                  <a:pt x="1103208" y="1942736"/>
                  <a:pt x="982037" y="2012369"/>
                  <a:pt x="844602" y="2012369"/>
                </a:cubicBezTo>
                <a:cubicBezTo>
                  <a:pt x="679680" y="2012369"/>
                  <a:pt x="538178" y="1912097"/>
                  <a:pt x="477734" y="1769193"/>
                </a:cubicBezTo>
                <a:lnTo>
                  <a:pt x="459084" y="1709113"/>
                </a:lnTo>
                <a:lnTo>
                  <a:pt x="398157" y="1715255"/>
                </a:lnTo>
                <a:cubicBezTo>
                  <a:pt x="178261" y="1715255"/>
                  <a:pt x="0" y="1536994"/>
                  <a:pt x="0" y="1317098"/>
                </a:cubicBezTo>
                <a:cubicBezTo>
                  <a:pt x="0" y="1207150"/>
                  <a:pt x="44565" y="1107611"/>
                  <a:pt x="116618" y="1035559"/>
                </a:cubicBezTo>
                <a:lnTo>
                  <a:pt x="154348" y="1004429"/>
                </a:lnTo>
                <a:lnTo>
                  <a:pt x="135377" y="985000"/>
                </a:lnTo>
                <a:cubicBezTo>
                  <a:pt x="78578" y="916175"/>
                  <a:pt x="44458" y="827940"/>
                  <a:pt x="44458" y="731735"/>
                </a:cubicBezTo>
                <a:cubicBezTo>
                  <a:pt x="44458" y="511839"/>
                  <a:pt x="222718" y="333578"/>
                  <a:pt x="442614" y="333578"/>
                </a:cubicBezTo>
                <a:cubicBezTo>
                  <a:pt x="470101" y="333578"/>
                  <a:pt x="496938" y="336363"/>
                  <a:pt x="522857" y="341667"/>
                </a:cubicBezTo>
                <a:lnTo>
                  <a:pt x="589932" y="362488"/>
                </a:lnTo>
                <a:lnTo>
                  <a:pt x="595047" y="346010"/>
                </a:lnTo>
                <a:cubicBezTo>
                  <a:pt x="655491" y="203106"/>
                  <a:pt x="796993" y="102834"/>
                  <a:pt x="961915" y="102834"/>
                </a:cubicBezTo>
                <a:cubicBezTo>
                  <a:pt x="1044376" y="102834"/>
                  <a:pt x="1120983" y="127902"/>
                  <a:pt x="1184529" y="170833"/>
                </a:cubicBezTo>
                <a:lnTo>
                  <a:pt x="1218985" y="199262"/>
                </a:lnTo>
                <a:lnTo>
                  <a:pt x="1231859" y="175544"/>
                </a:lnTo>
                <a:cubicBezTo>
                  <a:pt x="1303411" y="69633"/>
                  <a:pt x="1424582" y="0"/>
                  <a:pt x="1562017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 can move your body in your own unique way, following the instruction </a:t>
            </a:r>
            <a:r>
              <a:rPr lang="en-GB" dirty="0" smtClean="0">
                <a:solidFill>
                  <a:schemeClr val="tx1"/>
                </a:solidFill>
              </a:rPr>
              <a:t>they </a:t>
            </a:r>
            <a:r>
              <a:rPr lang="en-GB" dirty="0">
                <a:solidFill>
                  <a:schemeClr val="tx1"/>
                </a:solidFill>
              </a:rPr>
              <a:t>give you.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78"/>
          <a:stretch/>
        </p:blipFill>
        <p:spPr>
          <a:xfrm>
            <a:off x="668761" y="4291247"/>
            <a:ext cx="1238416" cy="2126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78"/>
          <a:stretch/>
        </p:blipFill>
        <p:spPr>
          <a:xfrm>
            <a:off x="6349621" y="4259595"/>
            <a:ext cx="1966160" cy="215862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6882" y="5214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1485327"/>
            <a:ext cx="7692064" cy="994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Move like Atlas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Atlas </a:t>
            </a:r>
            <a:r>
              <a:rPr lang="en-GB" dirty="0">
                <a:solidFill>
                  <a:schemeClr val="tx1"/>
                </a:solidFill>
              </a:rPr>
              <a:t>was </a:t>
            </a:r>
            <a:r>
              <a:rPr lang="en-GB" dirty="0" smtClean="0">
                <a:solidFill>
                  <a:schemeClr val="tx1"/>
                </a:solidFill>
              </a:rPr>
              <a:t>an </a:t>
            </a:r>
            <a:r>
              <a:rPr lang="is-IS" dirty="0">
                <a:solidFill>
                  <a:schemeClr val="tx1"/>
                </a:solidFill>
              </a:rPr>
              <a:t>Ancient Greek god. </a:t>
            </a:r>
            <a:r>
              <a:rPr lang="en-US" dirty="0">
                <a:solidFill>
                  <a:schemeClr val="tx1"/>
                </a:solidFill>
              </a:rPr>
              <a:t>H</a:t>
            </a:r>
            <a:r>
              <a:rPr lang="is-IS" dirty="0">
                <a:solidFill>
                  <a:schemeClr val="tx1"/>
                </a:solidFill>
              </a:rPr>
              <a:t>e had to carry all the worries of the world on his back. This is a picture of him. He’s tired out and sad.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Atlas or Cupid?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6"/>
          <a:stretch/>
        </p:blipFill>
        <p:spPr>
          <a:xfrm>
            <a:off x="6930966" y="2541279"/>
            <a:ext cx="1457384" cy="2753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0372" y="2667070"/>
            <a:ext cx="563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all your worries, and all the worries of your friends, your family, your pets and your friends’ pets – on your back. Your body feels heavy and exhausted.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74930" y="5566271"/>
            <a:ext cx="681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around the </a:t>
            </a:r>
            <a:r>
              <a:rPr lang="en-GB" dirty="0" smtClean="0"/>
              <a:t>room or outside in a bigger space </a:t>
            </a:r>
            <a:r>
              <a:rPr lang="en-GB" dirty="0"/>
              <a:t>like Atlas.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40372" y="3992821"/>
            <a:ext cx="5817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Listen for </a:t>
            </a:r>
            <a:r>
              <a:rPr lang="en-GB" dirty="0" smtClean="0"/>
              <a:t>your adult or siblings </a:t>
            </a:r>
            <a:r>
              <a:rPr lang="en-GB" dirty="0"/>
              <a:t>instructions. </a:t>
            </a:r>
            <a:r>
              <a:rPr lang="en-GB" dirty="0" smtClean="0"/>
              <a:t>They can </a:t>
            </a:r>
            <a:r>
              <a:rPr lang="en-GB" dirty="0"/>
              <a:t>pick from these movements randomly…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 smtClean="0"/>
              <a:t>walk</a:t>
            </a:r>
            <a:r>
              <a:rPr lang="en-GB" dirty="0"/>
              <a:t>, </a:t>
            </a:r>
            <a:r>
              <a:rPr lang="en-GB" b="1" dirty="0"/>
              <a:t>run</a:t>
            </a:r>
            <a:r>
              <a:rPr lang="en-GB" dirty="0"/>
              <a:t>, </a:t>
            </a:r>
            <a:r>
              <a:rPr lang="en-GB" b="1" dirty="0"/>
              <a:t>skip</a:t>
            </a:r>
            <a:r>
              <a:rPr lang="en-GB" dirty="0"/>
              <a:t>, </a:t>
            </a:r>
            <a:r>
              <a:rPr lang="en-GB" b="1" dirty="0"/>
              <a:t>sway</a:t>
            </a:r>
            <a:r>
              <a:rPr lang="en-GB" dirty="0"/>
              <a:t>, </a:t>
            </a:r>
            <a:r>
              <a:rPr lang="en-GB" b="1" dirty="0"/>
              <a:t>turn</a:t>
            </a:r>
            <a:r>
              <a:rPr lang="en-GB" dirty="0"/>
              <a:t>, </a:t>
            </a:r>
            <a:r>
              <a:rPr lang="en-GB" b="1" dirty="0"/>
              <a:t>jump</a:t>
            </a:r>
            <a:r>
              <a:rPr lang="en-GB" dirty="0"/>
              <a:t>, </a:t>
            </a:r>
            <a:r>
              <a:rPr lang="en-GB" b="1" dirty="0"/>
              <a:t>side-step</a:t>
            </a:r>
            <a:r>
              <a:rPr lang="en-GB" dirty="0"/>
              <a:t>, </a:t>
            </a:r>
            <a:r>
              <a:rPr lang="en-GB" b="1" dirty="0" smtClean="0"/>
              <a:t>dance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…so </a:t>
            </a:r>
            <a:r>
              <a:rPr lang="en-GB" dirty="0"/>
              <a:t>listen carefully for when the movement changes</a:t>
            </a:r>
          </a:p>
        </p:txBody>
      </p:sp>
    </p:spTree>
    <p:extLst>
      <p:ext uri="{BB962C8B-B14F-4D97-AF65-F5344CB8AC3E}">
        <p14:creationId xmlns:p14="http://schemas.microsoft.com/office/powerpoint/2010/main" val="39779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1498027"/>
            <a:ext cx="7632700" cy="9943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Move Like Cupid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Cupid </a:t>
            </a:r>
            <a:r>
              <a:rPr lang="en-GB" dirty="0">
                <a:solidFill>
                  <a:schemeClr val="tx1"/>
                </a:solidFill>
              </a:rPr>
              <a:t>was the Ancient Roman god of love and joy. He is well-known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for being playful and he can fly.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Atlas or Cupid?</a:t>
            </a:r>
          </a:p>
        </p:txBody>
      </p:sp>
      <p:sp>
        <p:nvSpPr>
          <p:cNvPr id="3" name="Rectangle 2"/>
          <p:cNvSpPr/>
          <p:nvPr/>
        </p:nvSpPr>
        <p:spPr>
          <a:xfrm>
            <a:off x="670700" y="2621161"/>
            <a:ext cx="5634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you can fly, your body is as light as air.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0700" y="5184630"/>
            <a:ext cx="6821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around the </a:t>
            </a:r>
            <a:r>
              <a:rPr lang="en-GB" dirty="0" smtClean="0"/>
              <a:t>room or outside in a bigger space </a:t>
            </a:r>
            <a:r>
              <a:rPr lang="en-GB" dirty="0"/>
              <a:t>like </a:t>
            </a:r>
            <a:r>
              <a:rPr lang="en-GB" dirty="0" smtClean="0"/>
              <a:t>Cupid.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70700" y="3187155"/>
            <a:ext cx="5817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Imagine you are filled with joy and affection.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/>
          <a:stretch/>
        </p:blipFill>
        <p:spPr>
          <a:xfrm>
            <a:off x="7052239" y="2621162"/>
            <a:ext cx="1336111" cy="22443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0700" y="3792166"/>
            <a:ext cx="5817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Listen for </a:t>
            </a:r>
            <a:r>
              <a:rPr lang="en-GB" dirty="0" smtClean="0"/>
              <a:t>your adults or siblings </a:t>
            </a:r>
            <a:r>
              <a:rPr lang="en-GB" dirty="0"/>
              <a:t>instructions. </a:t>
            </a:r>
            <a:r>
              <a:rPr lang="en-GB" dirty="0" smtClean="0"/>
              <a:t>They can pick </a:t>
            </a:r>
            <a:r>
              <a:rPr lang="en-GB" dirty="0"/>
              <a:t>from these movements randomly…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b="1" dirty="0"/>
              <a:t>walk</a:t>
            </a:r>
            <a:r>
              <a:rPr lang="en-GB" dirty="0"/>
              <a:t>, </a:t>
            </a:r>
            <a:r>
              <a:rPr lang="en-GB" b="1" dirty="0"/>
              <a:t>run</a:t>
            </a:r>
            <a:r>
              <a:rPr lang="en-GB" dirty="0"/>
              <a:t>, </a:t>
            </a:r>
            <a:r>
              <a:rPr lang="en-GB" b="1" dirty="0"/>
              <a:t>skip</a:t>
            </a:r>
            <a:r>
              <a:rPr lang="en-GB" dirty="0"/>
              <a:t>, </a:t>
            </a:r>
            <a:r>
              <a:rPr lang="en-GB" b="1" dirty="0"/>
              <a:t>sway</a:t>
            </a:r>
            <a:r>
              <a:rPr lang="en-GB" dirty="0"/>
              <a:t>, </a:t>
            </a:r>
            <a:r>
              <a:rPr lang="en-GB" b="1" dirty="0"/>
              <a:t>turn</a:t>
            </a:r>
            <a:r>
              <a:rPr lang="en-GB" dirty="0"/>
              <a:t>, </a:t>
            </a:r>
            <a:r>
              <a:rPr lang="en-GB" b="1" dirty="0"/>
              <a:t>jump</a:t>
            </a:r>
            <a:r>
              <a:rPr lang="en-GB" dirty="0"/>
              <a:t>, </a:t>
            </a:r>
            <a:r>
              <a:rPr lang="en-GB" b="1" dirty="0"/>
              <a:t>side-step</a:t>
            </a:r>
            <a:r>
              <a:rPr lang="en-GB" dirty="0"/>
              <a:t>, </a:t>
            </a:r>
            <a:r>
              <a:rPr lang="en-GB" b="1" dirty="0" smtClean="0"/>
              <a:t>dance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…so </a:t>
            </a:r>
            <a:r>
              <a:rPr lang="en-GB" dirty="0"/>
              <a:t>listen carefully for when the movement changes</a:t>
            </a:r>
          </a:p>
        </p:txBody>
      </p:sp>
    </p:spTree>
    <p:extLst>
      <p:ext uri="{BB962C8B-B14F-4D97-AF65-F5344CB8AC3E}">
        <p14:creationId xmlns:p14="http://schemas.microsoft.com/office/powerpoint/2010/main" val="124087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Atlas or Cupid?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979" y="1473201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Which was easier? Why do you think that was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5979" y="2247549"/>
            <a:ext cx="7585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 you normally move more like Cupid or Atlas? Why do you think that is?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979" y="1860375"/>
            <a:ext cx="3677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Which was more fun and why?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3385" y="4502331"/>
            <a:ext cx="1412699" cy="1911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0" y="4502330"/>
            <a:ext cx="1845338" cy="191153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40108" y="2964841"/>
            <a:ext cx="2688499" cy="1746632"/>
            <a:chOff x="1492275" y="3239533"/>
            <a:chExt cx="2688499" cy="1746632"/>
          </a:xfrm>
        </p:grpSpPr>
        <p:sp>
          <p:nvSpPr>
            <p:cNvPr id="15" name="Freeform 14"/>
            <p:cNvSpPr/>
            <p:nvPr/>
          </p:nvSpPr>
          <p:spPr>
            <a:xfrm>
              <a:off x="1492275" y="3239533"/>
              <a:ext cx="2688499" cy="1746632"/>
            </a:xfrm>
            <a:custGeom>
              <a:avLst/>
              <a:gdLst>
                <a:gd name="connsiteX0" fmla="*/ 1562017 w 3176380"/>
                <a:gd name="connsiteY0" fmla="*/ 0 h 2063593"/>
                <a:gd name="connsiteX1" fmla="*/ 1892175 w 3176380"/>
                <a:gd name="connsiteY1" fmla="*/ 175544 h 2063593"/>
                <a:gd name="connsiteX2" fmla="*/ 1895908 w 3176380"/>
                <a:gd name="connsiteY2" fmla="*/ 182421 h 2063593"/>
                <a:gd name="connsiteX3" fmla="*/ 1953791 w 3176380"/>
                <a:gd name="connsiteY3" fmla="*/ 134664 h 2063593"/>
                <a:gd name="connsiteX4" fmla="*/ 2176404 w 3176380"/>
                <a:gd name="connsiteY4" fmla="*/ 66665 h 2063593"/>
                <a:gd name="connsiteX5" fmla="*/ 2543272 w 3176380"/>
                <a:gd name="connsiteY5" fmla="*/ 309841 h 2063593"/>
                <a:gd name="connsiteX6" fmla="*/ 2549831 w 3176380"/>
                <a:gd name="connsiteY6" fmla="*/ 330972 h 2063593"/>
                <a:gd name="connsiteX7" fmla="*/ 2606427 w 3176380"/>
                <a:gd name="connsiteY7" fmla="*/ 313404 h 2063593"/>
                <a:gd name="connsiteX8" fmla="*/ 2686669 w 3176380"/>
                <a:gd name="connsiteY8" fmla="*/ 305315 h 2063593"/>
                <a:gd name="connsiteX9" fmla="*/ 3084826 w 3176380"/>
                <a:gd name="connsiteY9" fmla="*/ 703472 h 2063593"/>
                <a:gd name="connsiteX10" fmla="*/ 3016827 w 3176380"/>
                <a:gd name="connsiteY10" fmla="*/ 926086 h 2063593"/>
                <a:gd name="connsiteX11" fmla="*/ 3016262 w 3176380"/>
                <a:gd name="connsiteY11" fmla="*/ 926771 h 2063593"/>
                <a:gd name="connsiteX12" fmla="*/ 3059763 w 3176380"/>
                <a:gd name="connsiteY12" fmla="*/ 962662 h 2063593"/>
                <a:gd name="connsiteX13" fmla="*/ 3176380 w 3176380"/>
                <a:gd name="connsiteY13" fmla="*/ 1244201 h 2063593"/>
                <a:gd name="connsiteX14" fmla="*/ 2778223 w 3176380"/>
                <a:gd name="connsiteY14" fmla="*/ 1642358 h 2063593"/>
                <a:gd name="connsiteX15" fmla="*/ 2659823 w 3176380"/>
                <a:gd name="connsiteY15" fmla="*/ 1624458 h 2063593"/>
                <a:gd name="connsiteX16" fmla="*/ 2615083 w 3176380"/>
                <a:gd name="connsiteY16" fmla="*/ 1606830 h 2063593"/>
                <a:gd name="connsiteX17" fmla="*/ 2612247 w 3176380"/>
                <a:gd name="connsiteY17" fmla="*/ 1634962 h 2063593"/>
                <a:gd name="connsiteX18" fmla="*/ 2222179 w 3176380"/>
                <a:gd name="connsiteY18" fmla="*/ 1952876 h 2063593"/>
                <a:gd name="connsiteX19" fmla="*/ 1940640 w 3176380"/>
                <a:gd name="connsiteY19" fmla="*/ 1836259 h 2063593"/>
                <a:gd name="connsiteX20" fmla="*/ 1914003 w 3176380"/>
                <a:gd name="connsiteY20" fmla="*/ 1803975 h 2063593"/>
                <a:gd name="connsiteX21" fmla="*/ 1908899 w 3176380"/>
                <a:gd name="connsiteY21" fmla="*/ 1820417 h 2063593"/>
                <a:gd name="connsiteX22" fmla="*/ 1542031 w 3176380"/>
                <a:gd name="connsiteY22" fmla="*/ 2063593 h 2063593"/>
                <a:gd name="connsiteX23" fmla="*/ 1211873 w 3176380"/>
                <a:gd name="connsiteY23" fmla="*/ 1888050 h 2063593"/>
                <a:gd name="connsiteX24" fmla="*/ 1179415 w 3176380"/>
                <a:gd name="connsiteY24" fmla="*/ 1828250 h 2063593"/>
                <a:gd name="connsiteX25" fmla="*/ 1174760 w 3176380"/>
                <a:gd name="connsiteY25" fmla="*/ 1836826 h 2063593"/>
                <a:gd name="connsiteX26" fmla="*/ 844602 w 3176380"/>
                <a:gd name="connsiteY26" fmla="*/ 2012369 h 2063593"/>
                <a:gd name="connsiteX27" fmla="*/ 477734 w 3176380"/>
                <a:gd name="connsiteY27" fmla="*/ 1769193 h 2063593"/>
                <a:gd name="connsiteX28" fmla="*/ 459084 w 3176380"/>
                <a:gd name="connsiteY28" fmla="*/ 1709113 h 2063593"/>
                <a:gd name="connsiteX29" fmla="*/ 398157 w 3176380"/>
                <a:gd name="connsiteY29" fmla="*/ 1715255 h 2063593"/>
                <a:gd name="connsiteX30" fmla="*/ 0 w 3176380"/>
                <a:gd name="connsiteY30" fmla="*/ 1317098 h 2063593"/>
                <a:gd name="connsiteX31" fmla="*/ 116618 w 3176380"/>
                <a:gd name="connsiteY31" fmla="*/ 1035559 h 2063593"/>
                <a:gd name="connsiteX32" fmla="*/ 154348 w 3176380"/>
                <a:gd name="connsiteY32" fmla="*/ 1004429 h 2063593"/>
                <a:gd name="connsiteX33" fmla="*/ 135377 w 3176380"/>
                <a:gd name="connsiteY33" fmla="*/ 985000 h 2063593"/>
                <a:gd name="connsiteX34" fmla="*/ 44458 w 3176380"/>
                <a:gd name="connsiteY34" fmla="*/ 731735 h 2063593"/>
                <a:gd name="connsiteX35" fmla="*/ 442614 w 3176380"/>
                <a:gd name="connsiteY35" fmla="*/ 333578 h 2063593"/>
                <a:gd name="connsiteX36" fmla="*/ 522857 w 3176380"/>
                <a:gd name="connsiteY36" fmla="*/ 341667 h 2063593"/>
                <a:gd name="connsiteX37" fmla="*/ 589932 w 3176380"/>
                <a:gd name="connsiteY37" fmla="*/ 362488 h 2063593"/>
                <a:gd name="connsiteX38" fmla="*/ 595047 w 3176380"/>
                <a:gd name="connsiteY38" fmla="*/ 346010 h 2063593"/>
                <a:gd name="connsiteX39" fmla="*/ 961915 w 3176380"/>
                <a:gd name="connsiteY39" fmla="*/ 102834 h 2063593"/>
                <a:gd name="connsiteX40" fmla="*/ 1184529 w 3176380"/>
                <a:gd name="connsiteY40" fmla="*/ 170833 h 2063593"/>
                <a:gd name="connsiteX41" fmla="*/ 1218985 w 3176380"/>
                <a:gd name="connsiteY41" fmla="*/ 199262 h 2063593"/>
                <a:gd name="connsiteX42" fmla="*/ 1231859 w 3176380"/>
                <a:gd name="connsiteY42" fmla="*/ 175544 h 2063593"/>
                <a:gd name="connsiteX43" fmla="*/ 1562017 w 3176380"/>
                <a:gd name="connsiteY43" fmla="*/ 0 h 206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76380" h="2063593">
                  <a:moveTo>
                    <a:pt x="1562017" y="0"/>
                  </a:moveTo>
                  <a:cubicBezTo>
                    <a:pt x="1699452" y="0"/>
                    <a:pt x="1820623" y="69633"/>
                    <a:pt x="1892175" y="175544"/>
                  </a:cubicBezTo>
                  <a:lnTo>
                    <a:pt x="1895908" y="182421"/>
                  </a:lnTo>
                  <a:lnTo>
                    <a:pt x="1953791" y="134664"/>
                  </a:lnTo>
                  <a:cubicBezTo>
                    <a:pt x="2017337" y="91733"/>
                    <a:pt x="2093943" y="66665"/>
                    <a:pt x="2176404" y="66665"/>
                  </a:cubicBezTo>
                  <a:cubicBezTo>
                    <a:pt x="2341326" y="66665"/>
                    <a:pt x="2482828" y="166937"/>
                    <a:pt x="2543272" y="309841"/>
                  </a:cubicBezTo>
                  <a:lnTo>
                    <a:pt x="2549831" y="330972"/>
                  </a:lnTo>
                  <a:lnTo>
                    <a:pt x="2606427" y="313404"/>
                  </a:lnTo>
                  <a:cubicBezTo>
                    <a:pt x="2632346" y="308100"/>
                    <a:pt x="2659182" y="305315"/>
                    <a:pt x="2686669" y="305315"/>
                  </a:cubicBezTo>
                  <a:cubicBezTo>
                    <a:pt x="2906565" y="305315"/>
                    <a:pt x="3084826" y="483576"/>
                    <a:pt x="3084826" y="703472"/>
                  </a:cubicBezTo>
                  <a:cubicBezTo>
                    <a:pt x="3084826" y="785933"/>
                    <a:pt x="3059758" y="862539"/>
                    <a:pt x="3016827" y="926086"/>
                  </a:cubicBezTo>
                  <a:lnTo>
                    <a:pt x="3016262" y="926771"/>
                  </a:lnTo>
                  <a:lnTo>
                    <a:pt x="3059763" y="962662"/>
                  </a:lnTo>
                  <a:cubicBezTo>
                    <a:pt x="3131815" y="1034714"/>
                    <a:pt x="3176380" y="1134253"/>
                    <a:pt x="3176380" y="1244201"/>
                  </a:cubicBezTo>
                  <a:cubicBezTo>
                    <a:pt x="3176380" y="1464097"/>
                    <a:pt x="2998119" y="1642358"/>
                    <a:pt x="2778223" y="1642358"/>
                  </a:cubicBezTo>
                  <a:cubicBezTo>
                    <a:pt x="2736993" y="1642358"/>
                    <a:pt x="2697226" y="1636091"/>
                    <a:pt x="2659823" y="1624458"/>
                  </a:cubicBezTo>
                  <a:lnTo>
                    <a:pt x="2615083" y="1606830"/>
                  </a:lnTo>
                  <a:lnTo>
                    <a:pt x="2612247" y="1634962"/>
                  </a:lnTo>
                  <a:cubicBezTo>
                    <a:pt x="2575120" y="1816395"/>
                    <a:pt x="2414588" y="1952876"/>
                    <a:pt x="2222179" y="1952876"/>
                  </a:cubicBezTo>
                  <a:cubicBezTo>
                    <a:pt x="2112231" y="1952876"/>
                    <a:pt x="2012692" y="1908311"/>
                    <a:pt x="1940640" y="1836259"/>
                  </a:cubicBezTo>
                  <a:lnTo>
                    <a:pt x="1914003" y="1803975"/>
                  </a:lnTo>
                  <a:lnTo>
                    <a:pt x="1908899" y="1820417"/>
                  </a:lnTo>
                  <a:cubicBezTo>
                    <a:pt x="1848455" y="1963321"/>
                    <a:pt x="1706953" y="2063593"/>
                    <a:pt x="1542031" y="2063593"/>
                  </a:cubicBezTo>
                  <a:cubicBezTo>
                    <a:pt x="1404596" y="2063593"/>
                    <a:pt x="1283425" y="1993960"/>
                    <a:pt x="1211873" y="1888050"/>
                  </a:cubicBezTo>
                  <a:lnTo>
                    <a:pt x="1179415" y="1828250"/>
                  </a:lnTo>
                  <a:lnTo>
                    <a:pt x="1174760" y="1836826"/>
                  </a:lnTo>
                  <a:cubicBezTo>
                    <a:pt x="1103208" y="1942736"/>
                    <a:pt x="982037" y="2012369"/>
                    <a:pt x="844602" y="2012369"/>
                  </a:cubicBezTo>
                  <a:cubicBezTo>
                    <a:pt x="679680" y="2012369"/>
                    <a:pt x="538178" y="1912097"/>
                    <a:pt x="477734" y="1769193"/>
                  </a:cubicBezTo>
                  <a:lnTo>
                    <a:pt x="459084" y="1709113"/>
                  </a:lnTo>
                  <a:lnTo>
                    <a:pt x="398157" y="1715255"/>
                  </a:lnTo>
                  <a:cubicBezTo>
                    <a:pt x="178261" y="1715255"/>
                    <a:pt x="0" y="1536994"/>
                    <a:pt x="0" y="1317098"/>
                  </a:cubicBezTo>
                  <a:cubicBezTo>
                    <a:pt x="0" y="1207150"/>
                    <a:pt x="44565" y="1107611"/>
                    <a:pt x="116618" y="1035559"/>
                  </a:cubicBezTo>
                  <a:lnTo>
                    <a:pt x="154348" y="1004429"/>
                  </a:lnTo>
                  <a:lnTo>
                    <a:pt x="135377" y="985000"/>
                  </a:lnTo>
                  <a:cubicBezTo>
                    <a:pt x="78578" y="916175"/>
                    <a:pt x="44458" y="827940"/>
                    <a:pt x="44458" y="731735"/>
                  </a:cubicBezTo>
                  <a:cubicBezTo>
                    <a:pt x="44458" y="511839"/>
                    <a:pt x="222718" y="333578"/>
                    <a:pt x="442614" y="333578"/>
                  </a:cubicBezTo>
                  <a:cubicBezTo>
                    <a:pt x="470101" y="333578"/>
                    <a:pt x="496938" y="336363"/>
                    <a:pt x="522857" y="341667"/>
                  </a:cubicBezTo>
                  <a:lnTo>
                    <a:pt x="589932" y="362488"/>
                  </a:lnTo>
                  <a:lnTo>
                    <a:pt x="595047" y="346010"/>
                  </a:lnTo>
                  <a:cubicBezTo>
                    <a:pt x="655491" y="203106"/>
                    <a:pt x="796993" y="102834"/>
                    <a:pt x="961915" y="102834"/>
                  </a:cubicBezTo>
                  <a:cubicBezTo>
                    <a:pt x="1044376" y="102834"/>
                    <a:pt x="1120983" y="127902"/>
                    <a:pt x="1184529" y="170833"/>
                  </a:cubicBezTo>
                  <a:lnTo>
                    <a:pt x="1218985" y="199262"/>
                  </a:lnTo>
                  <a:lnTo>
                    <a:pt x="1231859" y="175544"/>
                  </a:lnTo>
                  <a:cubicBezTo>
                    <a:pt x="1303411" y="69633"/>
                    <a:pt x="1424582" y="0"/>
                    <a:pt x="1562017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5" r="16756" b="52887"/>
            <a:stretch/>
          </p:blipFill>
          <p:spPr>
            <a:xfrm>
              <a:off x="1609525" y="3239533"/>
              <a:ext cx="2330773" cy="1746632"/>
            </a:xfrm>
            <a:custGeom>
              <a:avLst/>
              <a:gdLst>
                <a:gd name="connsiteX0" fmla="*/ 1204846 w 2330773"/>
                <a:gd name="connsiteY0" fmla="*/ 0 h 1746632"/>
                <a:gd name="connsiteX1" fmla="*/ 1484293 w 2330773"/>
                <a:gd name="connsiteY1" fmla="*/ 148581 h 1746632"/>
                <a:gd name="connsiteX2" fmla="*/ 1487452 w 2330773"/>
                <a:gd name="connsiteY2" fmla="*/ 154402 h 1746632"/>
                <a:gd name="connsiteX3" fmla="*/ 1536445 w 2330773"/>
                <a:gd name="connsiteY3" fmla="*/ 113980 h 1746632"/>
                <a:gd name="connsiteX4" fmla="*/ 1724865 w 2330773"/>
                <a:gd name="connsiteY4" fmla="*/ 56426 h 1746632"/>
                <a:gd name="connsiteX5" fmla="*/ 2035383 w 2330773"/>
                <a:gd name="connsiteY5" fmla="*/ 262251 h 1746632"/>
                <a:gd name="connsiteX6" fmla="*/ 2040935 w 2330773"/>
                <a:gd name="connsiteY6" fmla="*/ 280136 h 1746632"/>
                <a:gd name="connsiteX7" fmla="*/ 2088838 w 2330773"/>
                <a:gd name="connsiteY7" fmla="*/ 265266 h 1746632"/>
                <a:gd name="connsiteX8" fmla="*/ 2156755 w 2330773"/>
                <a:gd name="connsiteY8" fmla="*/ 258420 h 1746632"/>
                <a:gd name="connsiteX9" fmla="*/ 2287931 w 2330773"/>
                <a:gd name="connsiteY9" fmla="*/ 284903 h 1746632"/>
                <a:gd name="connsiteX10" fmla="*/ 2330773 w 2330773"/>
                <a:gd name="connsiteY10" fmla="*/ 308157 h 1746632"/>
                <a:gd name="connsiteX11" fmla="*/ 2330773 w 2330773"/>
                <a:gd name="connsiteY11" fmla="*/ 1374370 h 1746632"/>
                <a:gd name="connsiteX12" fmla="*/ 2302164 w 2330773"/>
                <a:gd name="connsiteY12" fmla="*/ 1383251 h 1746632"/>
                <a:gd name="connsiteX13" fmla="*/ 2234247 w 2330773"/>
                <a:gd name="connsiteY13" fmla="*/ 1390097 h 1746632"/>
                <a:gd name="connsiteX14" fmla="*/ 2134032 w 2330773"/>
                <a:gd name="connsiteY14" fmla="*/ 1374947 h 1746632"/>
                <a:gd name="connsiteX15" fmla="*/ 2096164 w 2330773"/>
                <a:gd name="connsiteY15" fmla="*/ 1360026 h 1746632"/>
                <a:gd name="connsiteX16" fmla="*/ 2093764 w 2330773"/>
                <a:gd name="connsiteY16" fmla="*/ 1383837 h 1746632"/>
                <a:gd name="connsiteX17" fmla="*/ 1763609 w 2330773"/>
                <a:gd name="connsiteY17" fmla="*/ 1652921 h 1746632"/>
                <a:gd name="connsiteX18" fmla="*/ 1525314 w 2330773"/>
                <a:gd name="connsiteY18" fmla="*/ 1554216 h 1746632"/>
                <a:gd name="connsiteX19" fmla="*/ 1502768 w 2330773"/>
                <a:gd name="connsiteY19" fmla="*/ 1526891 h 1746632"/>
                <a:gd name="connsiteX20" fmla="*/ 1498448 w 2330773"/>
                <a:gd name="connsiteY20" fmla="*/ 1540807 h 1746632"/>
                <a:gd name="connsiteX21" fmla="*/ 1187930 w 2330773"/>
                <a:gd name="connsiteY21" fmla="*/ 1746632 h 1746632"/>
                <a:gd name="connsiteX22" fmla="*/ 908483 w 2330773"/>
                <a:gd name="connsiteY22" fmla="*/ 1598052 h 1746632"/>
                <a:gd name="connsiteX23" fmla="*/ 881010 w 2330773"/>
                <a:gd name="connsiteY23" fmla="*/ 1547437 h 1746632"/>
                <a:gd name="connsiteX24" fmla="*/ 877070 w 2330773"/>
                <a:gd name="connsiteY24" fmla="*/ 1554696 h 1746632"/>
                <a:gd name="connsiteX25" fmla="*/ 597623 w 2330773"/>
                <a:gd name="connsiteY25" fmla="*/ 1703276 h 1746632"/>
                <a:gd name="connsiteX26" fmla="*/ 287105 w 2330773"/>
                <a:gd name="connsiteY26" fmla="*/ 1497451 h 1746632"/>
                <a:gd name="connsiteX27" fmla="*/ 271319 w 2330773"/>
                <a:gd name="connsiteY27" fmla="*/ 1446599 h 1746632"/>
                <a:gd name="connsiteX28" fmla="*/ 219751 w 2330773"/>
                <a:gd name="connsiteY28" fmla="*/ 1451798 h 1746632"/>
                <a:gd name="connsiteX29" fmla="*/ 31330 w 2330773"/>
                <a:gd name="connsiteY29" fmla="*/ 1394243 h 1746632"/>
                <a:gd name="connsiteX30" fmla="*/ 0 w 2330773"/>
                <a:gd name="connsiteY30" fmla="*/ 1368394 h 1746632"/>
                <a:gd name="connsiteX31" fmla="*/ 0 w 2330773"/>
                <a:gd name="connsiteY31" fmla="*/ 861200 h 1746632"/>
                <a:gd name="connsiteX32" fmla="*/ 13390 w 2330773"/>
                <a:gd name="connsiteY32" fmla="*/ 850152 h 1746632"/>
                <a:gd name="connsiteX33" fmla="*/ 0 w 2330773"/>
                <a:gd name="connsiteY33" fmla="*/ 836439 h 1746632"/>
                <a:gd name="connsiteX34" fmla="*/ 0 w 2330773"/>
                <a:gd name="connsiteY34" fmla="*/ 404177 h 1746632"/>
                <a:gd name="connsiteX35" fmla="*/ 19084 w 2330773"/>
                <a:gd name="connsiteY35" fmla="*/ 381047 h 1746632"/>
                <a:gd name="connsiteX36" fmla="*/ 257379 w 2330773"/>
                <a:gd name="connsiteY36" fmla="*/ 282342 h 1746632"/>
                <a:gd name="connsiteX37" fmla="*/ 325297 w 2330773"/>
                <a:gd name="connsiteY37" fmla="*/ 289188 h 1746632"/>
                <a:gd name="connsiteX38" fmla="*/ 382070 w 2330773"/>
                <a:gd name="connsiteY38" fmla="*/ 306811 h 1746632"/>
                <a:gd name="connsiteX39" fmla="*/ 386399 w 2330773"/>
                <a:gd name="connsiteY39" fmla="*/ 292864 h 1746632"/>
                <a:gd name="connsiteX40" fmla="*/ 696917 w 2330773"/>
                <a:gd name="connsiteY40" fmla="*/ 87039 h 1746632"/>
                <a:gd name="connsiteX41" fmla="*/ 885339 w 2330773"/>
                <a:gd name="connsiteY41" fmla="*/ 144594 h 1746632"/>
                <a:gd name="connsiteX42" fmla="*/ 914502 w 2330773"/>
                <a:gd name="connsiteY42" fmla="*/ 168656 h 1746632"/>
                <a:gd name="connsiteX43" fmla="*/ 925399 w 2330773"/>
                <a:gd name="connsiteY43" fmla="*/ 148581 h 1746632"/>
                <a:gd name="connsiteX44" fmla="*/ 1204846 w 2330773"/>
                <a:gd name="connsiteY44" fmla="*/ 0 h 174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330773" h="1746632">
                  <a:moveTo>
                    <a:pt x="1204846" y="0"/>
                  </a:moveTo>
                  <a:cubicBezTo>
                    <a:pt x="1321171" y="0"/>
                    <a:pt x="1423731" y="58938"/>
                    <a:pt x="1484293" y="148581"/>
                  </a:cubicBezTo>
                  <a:lnTo>
                    <a:pt x="1487452" y="154402"/>
                  </a:lnTo>
                  <a:lnTo>
                    <a:pt x="1536445" y="113980"/>
                  </a:lnTo>
                  <a:cubicBezTo>
                    <a:pt x="1590230" y="77643"/>
                    <a:pt x="1655070" y="56426"/>
                    <a:pt x="1724865" y="56426"/>
                  </a:cubicBezTo>
                  <a:cubicBezTo>
                    <a:pt x="1864456" y="56426"/>
                    <a:pt x="1984223" y="141296"/>
                    <a:pt x="2035383" y="262251"/>
                  </a:cubicBezTo>
                  <a:lnTo>
                    <a:pt x="2040935" y="280136"/>
                  </a:lnTo>
                  <a:lnTo>
                    <a:pt x="2088838" y="265266"/>
                  </a:lnTo>
                  <a:cubicBezTo>
                    <a:pt x="2110776" y="260777"/>
                    <a:pt x="2133490" y="258420"/>
                    <a:pt x="2156755" y="258420"/>
                  </a:cubicBezTo>
                  <a:cubicBezTo>
                    <a:pt x="2203285" y="258420"/>
                    <a:pt x="2247613" y="267850"/>
                    <a:pt x="2287931" y="284903"/>
                  </a:cubicBezTo>
                  <a:lnTo>
                    <a:pt x="2330773" y="308157"/>
                  </a:lnTo>
                  <a:lnTo>
                    <a:pt x="2330773" y="1374370"/>
                  </a:lnTo>
                  <a:lnTo>
                    <a:pt x="2302164" y="1383251"/>
                  </a:lnTo>
                  <a:cubicBezTo>
                    <a:pt x="2280226" y="1387740"/>
                    <a:pt x="2257512" y="1390097"/>
                    <a:pt x="2234247" y="1390097"/>
                  </a:cubicBezTo>
                  <a:cubicBezTo>
                    <a:pt x="2199349" y="1390097"/>
                    <a:pt x="2165691" y="1384793"/>
                    <a:pt x="2134032" y="1374947"/>
                  </a:cubicBezTo>
                  <a:lnTo>
                    <a:pt x="2096164" y="1360026"/>
                  </a:lnTo>
                  <a:lnTo>
                    <a:pt x="2093764" y="1383837"/>
                  </a:lnTo>
                  <a:cubicBezTo>
                    <a:pt x="2062340" y="1537403"/>
                    <a:pt x="1926465" y="1652921"/>
                    <a:pt x="1763609" y="1652921"/>
                  </a:cubicBezTo>
                  <a:cubicBezTo>
                    <a:pt x="1670549" y="1652921"/>
                    <a:pt x="1586299" y="1615201"/>
                    <a:pt x="1525314" y="1554216"/>
                  </a:cubicBezTo>
                  <a:lnTo>
                    <a:pt x="1502768" y="1526891"/>
                  </a:lnTo>
                  <a:lnTo>
                    <a:pt x="1498448" y="1540807"/>
                  </a:lnTo>
                  <a:cubicBezTo>
                    <a:pt x="1447288" y="1661762"/>
                    <a:pt x="1327520" y="1746632"/>
                    <a:pt x="1187930" y="1746632"/>
                  </a:cubicBezTo>
                  <a:cubicBezTo>
                    <a:pt x="1071604" y="1746632"/>
                    <a:pt x="969045" y="1687695"/>
                    <a:pt x="908483" y="1598052"/>
                  </a:cubicBezTo>
                  <a:lnTo>
                    <a:pt x="881010" y="1547437"/>
                  </a:lnTo>
                  <a:lnTo>
                    <a:pt x="877070" y="1554696"/>
                  </a:lnTo>
                  <a:cubicBezTo>
                    <a:pt x="816508" y="1644338"/>
                    <a:pt x="713949" y="1703276"/>
                    <a:pt x="597623" y="1703276"/>
                  </a:cubicBezTo>
                  <a:cubicBezTo>
                    <a:pt x="458033" y="1703276"/>
                    <a:pt x="338265" y="1618405"/>
                    <a:pt x="287105" y="1497451"/>
                  </a:cubicBezTo>
                  <a:lnTo>
                    <a:pt x="271319" y="1446599"/>
                  </a:lnTo>
                  <a:lnTo>
                    <a:pt x="219751" y="1451798"/>
                  </a:lnTo>
                  <a:cubicBezTo>
                    <a:pt x="149955" y="1451798"/>
                    <a:pt x="85116" y="1430580"/>
                    <a:pt x="31330" y="1394243"/>
                  </a:cubicBezTo>
                  <a:lnTo>
                    <a:pt x="0" y="1368394"/>
                  </a:lnTo>
                  <a:lnTo>
                    <a:pt x="0" y="861200"/>
                  </a:lnTo>
                  <a:lnTo>
                    <a:pt x="13390" y="850152"/>
                  </a:lnTo>
                  <a:lnTo>
                    <a:pt x="0" y="836439"/>
                  </a:lnTo>
                  <a:lnTo>
                    <a:pt x="0" y="404177"/>
                  </a:lnTo>
                  <a:lnTo>
                    <a:pt x="19084" y="381047"/>
                  </a:lnTo>
                  <a:cubicBezTo>
                    <a:pt x="80069" y="320062"/>
                    <a:pt x="164319" y="282342"/>
                    <a:pt x="257379" y="282342"/>
                  </a:cubicBezTo>
                  <a:cubicBezTo>
                    <a:pt x="280644" y="282342"/>
                    <a:pt x="303359" y="284699"/>
                    <a:pt x="325297" y="289188"/>
                  </a:cubicBezTo>
                  <a:lnTo>
                    <a:pt x="382070" y="306811"/>
                  </a:lnTo>
                  <a:lnTo>
                    <a:pt x="386399" y="292864"/>
                  </a:lnTo>
                  <a:cubicBezTo>
                    <a:pt x="437559" y="171910"/>
                    <a:pt x="557327" y="87039"/>
                    <a:pt x="696917" y="87039"/>
                  </a:cubicBezTo>
                  <a:cubicBezTo>
                    <a:pt x="766713" y="87039"/>
                    <a:pt x="831553" y="108257"/>
                    <a:pt x="885339" y="144594"/>
                  </a:cubicBezTo>
                  <a:lnTo>
                    <a:pt x="914502" y="168656"/>
                  </a:lnTo>
                  <a:lnTo>
                    <a:pt x="925399" y="148581"/>
                  </a:lnTo>
                  <a:cubicBezTo>
                    <a:pt x="985961" y="58938"/>
                    <a:pt x="1088520" y="0"/>
                    <a:pt x="1204846" y="0"/>
                  </a:cubicBezTo>
                  <a:close/>
                </a:path>
              </a:pathLst>
            </a:custGeom>
          </p:spPr>
        </p:pic>
      </p:grpSp>
      <p:grpSp>
        <p:nvGrpSpPr>
          <p:cNvPr id="22" name="Group 21"/>
          <p:cNvGrpSpPr/>
          <p:nvPr/>
        </p:nvGrpSpPr>
        <p:grpSpPr>
          <a:xfrm>
            <a:off x="5089607" y="2729571"/>
            <a:ext cx="2691523" cy="1746632"/>
            <a:chOff x="4748621" y="2866811"/>
            <a:chExt cx="2691523" cy="1746632"/>
          </a:xfrm>
        </p:grpSpPr>
        <p:sp>
          <p:nvSpPr>
            <p:cNvPr id="16" name="Freeform 15"/>
            <p:cNvSpPr/>
            <p:nvPr/>
          </p:nvSpPr>
          <p:spPr>
            <a:xfrm>
              <a:off x="4748621" y="2866811"/>
              <a:ext cx="2688499" cy="1746632"/>
            </a:xfrm>
            <a:custGeom>
              <a:avLst/>
              <a:gdLst>
                <a:gd name="connsiteX0" fmla="*/ 1562017 w 3176380"/>
                <a:gd name="connsiteY0" fmla="*/ 0 h 2063593"/>
                <a:gd name="connsiteX1" fmla="*/ 1892175 w 3176380"/>
                <a:gd name="connsiteY1" fmla="*/ 175544 h 2063593"/>
                <a:gd name="connsiteX2" fmla="*/ 1895908 w 3176380"/>
                <a:gd name="connsiteY2" fmla="*/ 182421 h 2063593"/>
                <a:gd name="connsiteX3" fmla="*/ 1953791 w 3176380"/>
                <a:gd name="connsiteY3" fmla="*/ 134664 h 2063593"/>
                <a:gd name="connsiteX4" fmla="*/ 2176404 w 3176380"/>
                <a:gd name="connsiteY4" fmla="*/ 66665 h 2063593"/>
                <a:gd name="connsiteX5" fmla="*/ 2543272 w 3176380"/>
                <a:gd name="connsiteY5" fmla="*/ 309841 h 2063593"/>
                <a:gd name="connsiteX6" fmla="*/ 2549831 w 3176380"/>
                <a:gd name="connsiteY6" fmla="*/ 330972 h 2063593"/>
                <a:gd name="connsiteX7" fmla="*/ 2606427 w 3176380"/>
                <a:gd name="connsiteY7" fmla="*/ 313404 h 2063593"/>
                <a:gd name="connsiteX8" fmla="*/ 2686669 w 3176380"/>
                <a:gd name="connsiteY8" fmla="*/ 305315 h 2063593"/>
                <a:gd name="connsiteX9" fmla="*/ 3084826 w 3176380"/>
                <a:gd name="connsiteY9" fmla="*/ 703472 h 2063593"/>
                <a:gd name="connsiteX10" fmla="*/ 3016827 w 3176380"/>
                <a:gd name="connsiteY10" fmla="*/ 926086 h 2063593"/>
                <a:gd name="connsiteX11" fmla="*/ 3016262 w 3176380"/>
                <a:gd name="connsiteY11" fmla="*/ 926771 h 2063593"/>
                <a:gd name="connsiteX12" fmla="*/ 3059763 w 3176380"/>
                <a:gd name="connsiteY12" fmla="*/ 962662 h 2063593"/>
                <a:gd name="connsiteX13" fmla="*/ 3176380 w 3176380"/>
                <a:gd name="connsiteY13" fmla="*/ 1244201 h 2063593"/>
                <a:gd name="connsiteX14" fmla="*/ 2778223 w 3176380"/>
                <a:gd name="connsiteY14" fmla="*/ 1642358 h 2063593"/>
                <a:gd name="connsiteX15" fmla="*/ 2659823 w 3176380"/>
                <a:gd name="connsiteY15" fmla="*/ 1624458 h 2063593"/>
                <a:gd name="connsiteX16" fmla="*/ 2615083 w 3176380"/>
                <a:gd name="connsiteY16" fmla="*/ 1606830 h 2063593"/>
                <a:gd name="connsiteX17" fmla="*/ 2612247 w 3176380"/>
                <a:gd name="connsiteY17" fmla="*/ 1634962 h 2063593"/>
                <a:gd name="connsiteX18" fmla="*/ 2222179 w 3176380"/>
                <a:gd name="connsiteY18" fmla="*/ 1952876 h 2063593"/>
                <a:gd name="connsiteX19" fmla="*/ 1940640 w 3176380"/>
                <a:gd name="connsiteY19" fmla="*/ 1836259 h 2063593"/>
                <a:gd name="connsiteX20" fmla="*/ 1914003 w 3176380"/>
                <a:gd name="connsiteY20" fmla="*/ 1803975 h 2063593"/>
                <a:gd name="connsiteX21" fmla="*/ 1908899 w 3176380"/>
                <a:gd name="connsiteY21" fmla="*/ 1820417 h 2063593"/>
                <a:gd name="connsiteX22" fmla="*/ 1542031 w 3176380"/>
                <a:gd name="connsiteY22" fmla="*/ 2063593 h 2063593"/>
                <a:gd name="connsiteX23" fmla="*/ 1211873 w 3176380"/>
                <a:gd name="connsiteY23" fmla="*/ 1888050 h 2063593"/>
                <a:gd name="connsiteX24" fmla="*/ 1179415 w 3176380"/>
                <a:gd name="connsiteY24" fmla="*/ 1828250 h 2063593"/>
                <a:gd name="connsiteX25" fmla="*/ 1174760 w 3176380"/>
                <a:gd name="connsiteY25" fmla="*/ 1836826 h 2063593"/>
                <a:gd name="connsiteX26" fmla="*/ 844602 w 3176380"/>
                <a:gd name="connsiteY26" fmla="*/ 2012369 h 2063593"/>
                <a:gd name="connsiteX27" fmla="*/ 477734 w 3176380"/>
                <a:gd name="connsiteY27" fmla="*/ 1769193 h 2063593"/>
                <a:gd name="connsiteX28" fmla="*/ 459084 w 3176380"/>
                <a:gd name="connsiteY28" fmla="*/ 1709113 h 2063593"/>
                <a:gd name="connsiteX29" fmla="*/ 398157 w 3176380"/>
                <a:gd name="connsiteY29" fmla="*/ 1715255 h 2063593"/>
                <a:gd name="connsiteX30" fmla="*/ 0 w 3176380"/>
                <a:gd name="connsiteY30" fmla="*/ 1317098 h 2063593"/>
                <a:gd name="connsiteX31" fmla="*/ 116618 w 3176380"/>
                <a:gd name="connsiteY31" fmla="*/ 1035559 h 2063593"/>
                <a:gd name="connsiteX32" fmla="*/ 154348 w 3176380"/>
                <a:gd name="connsiteY32" fmla="*/ 1004429 h 2063593"/>
                <a:gd name="connsiteX33" fmla="*/ 135377 w 3176380"/>
                <a:gd name="connsiteY33" fmla="*/ 985000 h 2063593"/>
                <a:gd name="connsiteX34" fmla="*/ 44458 w 3176380"/>
                <a:gd name="connsiteY34" fmla="*/ 731735 h 2063593"/>
                <a:gd name="connsiteX35" fmla="*/ 442614 w 3176380"/>
                <a:gd name="connsiteY35" fmla="*/ 333578 h 2063593"/>
                <a:gd name="connsiteX36" fmla="*/ 522857 w 3176380"/>
                <a:gd name="connsiteY36" fmla="*/ 341667 h 2063593"/>
                <a:gd name="connsiteX37" fmla="*/ 589932 w 3176380"/>
                <a:gd name="connsiteY37" fmla="*/ 362488 h 2063593"/>
                <a:gd name="connsiteX38" fmla="*/ 595047 w 3176380"/>
                <a:gd name="connsiteY38" fmla="*/ 346010 h 2063593"/>
                <a:gd name="connsiteX39" fmla="*/ 961915 w 3176380"/>
                <a:gd name="connsiteY39" fmla="*/ 102834 h 2063593"/>
                <a:gd name="connsiteX40" fmla="*/ 1184529 w 3176380"/>
                <a:gd name="connsiteY40" fmla="*/ 170833 h 2063593"/>
                <a:gd name="connsiteX41" fmla="*/ 1218985 w 3176380"/>
                <a:gd name="connsiteY41" fmla="*/ 199262 h 2063593"/>
                <a:gd name="connsiteX42" fmla="*/ 1231859 w 3176380"/>
                <a:gd name="connsiteY42" fmla="*/ 175544 h 2063593"/>
                <a:gd name="connsiteX43" fmla="*/ 1562017 w 3176380"/>
                <a:gd name="connsiteY43" fmla="*/ 0 h 206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76380" h="2063593">
                  <a:moveTo>
                    <a:pt x="1562017" y="0"/>
                  </a:moveTo>
                  <a:cubicBezTo>
                    <a:pt x="1699452" y="0"/>
                    <a:pt x="1820623" y="69633"/>
                    <a:pt x="1892175" y="175544"/>
                  </a:cubicBezTo>
                  <a:lnTo>
                    <a:pt x="1895908" y="182421"/>
                  </a:lnTo>
                  <a:lnTo>
                    <a:pt x="1953791" y="134664"/>
                  </a:lnTo>
                  <a:cubicBezTo>
                    <a:pt x="2017337" y="91733"/>
                    <a:pt x="2093943" y="66665"/>
                    <a:pt x="2176404" y="66665"/>
                  </a:cubicBezTo>
                  <a:cubicBezTo>
                    <a:pt x="2341326" y="66665"/>
                    <a:pt x="2482828" y="166937"/>
                    <a:pt x="2543272" y="309841"/>
                  </a:cubicBezTo>
                  <a:lnTo>
                    <a:pt x="2549831" y="330972"/>
                  </a:lnTo>
                  <a:lnTo>
                    <a:pt x="2606427" y="313404"/>
                  </a:lnTo>
                  <a:cubicBezTo>
                    <a:pt x="2632346" y="308100"/>
                    <a:pt x="2659182" y="305315"/>
                    <a:pt x="2686669" y="305315"/>
                  </a:cubicBezTo>
                  <a:cubicBezTo>
                    <a:pt x="2906565" y="305315"/>
                    <a:pt x="3084826" y="483576"/>
                    <a:pt x="3084826" y="703472"/>
                  </a:cubicBezTo>
                  <a:cubicBezTo>
                    <a:pt x="3084826" y="785933"/>
                    <a:pt x="3059758" y="862539"/>
                    <a:pt x="3016827" y="926086"/>
                  </a:cubicBezTo>
                  <a:lnTo>
                    <a:pt x="3016262" y="926771"/>
                  </a:lnTo>
                  <a:lnTo>
                    <a:pt x="3059763" y="962662"/>
                  </a:lnTo>
                  <a:cubicBezTo>
                    <a:pt x="3131815" y="1034714"/>
                    <a:pt x="3176380" y="1134253"/>
                    <a:pt x="3176380" y="1244201"/>
                  </a:cubicBezTo>
                  <a:cubicBezTo>
                    <a:pt x="3176380" y="1464097"/>
                    <a:pt x="2998119" y="1642358"/>
                    <a:pt x="2778223" y="1642358"/>
                  </a:cubicBezTo>
                  <a:cubicBezTo>
                    <a:pt x="2736993" y="1642358"/>
                    <a:pt x="2697226" y="1636091"/>
                    <a:pt x="2659823" y="1624458"/>
                  </a:cubicBezTo>
                  <a:lnTo>
                    <a:pt x="2615083" y="1606830"/>
                  </a:lnTo>
                  <a:lnTo>
                    <a:pt x="2612247" y="1634962"/>
                  </a:lnTo>
                  <a:cubicBezTo>
                    <a:pt x="2575120" y="1816395"/>
                    <a:pt x="2414588" y="1952876"/>
                    <a:pt x="2222179" y="1952876"/>
                  </a:cubicBezTo>
                  <a:cubicBezTo>
                    <a:pt x="2112231" y="1952876"/>
                    <a:pt x="2012692" y="1908311"/>
                    <a:pt x="1940640" y="1836259"/>
                  </a:cubicBezTo>
                  <a:lnTo>
                    <a:pt x="1914003" y="1803975"/>
                  </a:lnTo>
                  <a:lnTo>
                    <a:pt x="1908899" y="1820417"/>
                  </a:lnTo>
                  <a:cubicBezTo>
                    <a:pt x="1848455" y="1963321"/>
                    <a:pt x="1706953" y="2063593"/>
                    <a:pt x="1542031" y="2063593"/>
                  </a:cubicBezTo>
                  <a:cubicBezTo>
                    <a:pt x="1404596" y="2063593"/>
                    <a:pt x="1283425" y="1993960"/>
                    <a:pt x="1211873" y="1888050"/>
                  </a:cubicBezTo>
                  <a:lnTo>
                    <a:pt x="1179415" y="1828250"/>
                  </a:lnTo>
                  <a:lnTo>
                    <a:pt x="1174760" y="1836826"/>
                  </a:lnTo>
                  <a:cubicBezTo>
                    <a:pt x="1103208" y="1942736"/>
                    <a:pt x="982037" y="2012369"/>
                    <a:pt x="844602" y="2012369"/>
                  </a:cubicBezTo>
                  <a:cubicBezTo>
                    <a:pt x="679680" y="2012369"/>
                    <a:pt x="538178" y="1912097"/>
                    <a:pt x="477734" y="1769193"/>
                  </a:cubicBezTo>
                  <a:lnTo>
                    <a:pt x="459084" y="1709113"/>
                  </a:lnTo>
                  <a:lnTo>
                    <a:pt x="398157" y="1715255"/>
                  </a:lnTo>
                  <a:cubicBezTo>
                    <a:pt x="178261" y="1715255"/>
                    <a:pt x="0" y="1536994"/>
                    <a:pt x="0" y="1317098"/>
                  </a:cubicBezTo>
                  <a:cubicBezTo>
                    <a:pt x="0" y="1207150"/>
                    <a:pt x="44565" y="1107611"/>
                    <a:pt x="116618" y="1035559"/>
                  </a:cubicBezTo>
                  <a:lnTo>
                    <a:pt x="154348" y="1004429"/>
                  </a:lnTo>
                  <a:lnTo>
                    <a:pt x="135377" y="985000"/>
                  </a:lnTo>
                  <a:cubicBezTo>
                    <a:pt x="78578" y="916175"/>
                    <a:pt x="44458" y="827940"/>
                    <a:pt x="44458" y="731735"/>
                  </a:cubicBezTo>
                  <a:cubicBezTo>
                    <a:pt x="44458" y="511839"/>
                    <a:pt x="222718" y="333578"/>
                    <a:pt x="442614" y="333578"/>
                  </a:cubicBezTo>
                  <a:cubicBezTo>
                    <a:pt x="470101" y="333578"/>
                    <a:pt x="496938" y="336363"/>
                    <a:pt x="522857" y="341667"/>
                  </a:cubicBezTo>
                  <a:lnTo>
                    <a:pt x="589932" y="362488"/>
                  </a:lnTo>
                  <a:lnTo>
                    <a:pt x="595047" y="346010"/>
                  </a:lnTo>
                  <a:cubicBezTo>
                    <a:pt x="655491" y="203106"/>
                    <a:pt x="796993" y="102834"/>
                    <a:pt x="961915" y="102834"/>
                  </a:cubicBezTo>
                  <a:cubicBezTo>
                    <a:pt x="1044376" y="102834"/>
                    <a:pt x="1120983" y="127902"/>
                    <a:pt x="1184529" y="170833"/>
                  </a:cubicBezTo>
                  <a:lnTo>
                    <a:pt x="1218985" y="199262"/>
                  </a:lnTo>
                  <a:lnTo>
                    <a:pt x="1231859" y="175544"/>
                  </a:lnTo>
                  <a:cubicBezTo>
                    <a:pt x="1303411" y="69633"/>
                    <a:pt x="1424582" y="0"/>
                    <a:pt x="1562017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0" t="5634" r="764" b="56075"/>
            <a:stretch/>
          </p:blipFill>
          <p:spPr>
            <a:xfrm>
              <a:off x="4751645" y="2866811"/>
              <a:ext cx="2688499" cy="1746632"/>
            </a:xfrm>
            <a:custGeom>
              <a:avLst/>
              <a:gdLst>
                <a:gd name="connsiteX0" fmla="*/ 1322097 w 2688499"/>
                <a:gd name="connsiteY0" fmla="*/ 0 h 1746632"/>
                <a:gd name="connsiteX1" fmla="*/ 1601544 w 2688499"/>
                <a:gd name="connsiteY1" fmla="*/ 148581 h 1746632"/>
                <a:gd name="connsiteX2" fmla="*/ 1604703 w 2688499"/>
                <a:gd name="connsiteY2" fmla="*/ 154402 h 1746632"/>
                <a:gd name="connsiteX3" fmla="*/ 1653696 w 2688499"/>
                <a:gd name="connsiteY3" fmla="*/ 113980 h 1746632"/>
                <a:gd name="connsiteX4" fmla="*/ 1842116 w 2688499"/>
                <a:gd name="connsiteY4" fmla="*/ 56426 h 1746632"/>
                <a:gd name="connsiteX5" fmla="*/ 2152634 w 2688499"/>
                <a:gd name="connsiteY5" fmla="*/ 262251 h 1746632"/>
                <a:gd name="connsiteX6" fmla="*/ 2158186 w 2688499"/>
                <a:gd name="connsiteY6" fmla="*/ 280136 h 1746632"/>
                <a:gd name="connsiteX7" fmla="*/ 2206089 w 2688499"/>
                <a:gd name="connsiteY7" fmla="*/ 265266 h 1746632"/>
                <a:gd name="connsiteX8" fmla="*/ 2274006 w 2688499"/>
                <a:gd name="connsiteY8" fmla="*/ 258420 h 1746632"/>
                <a:gd name="connsiteX9" fmla="*/ 2611008 w 2688499"/>
                <a:gd name="connsiteY9" fmla="*/ 595421 h 1746632"/>
                <a:gd name="connsiteX10" fmla="*/ 2553453 w 2688499"/>
                <a:gd name="connsiteY10" fmla="*/ 783842 h 1746632"/>
                <a:gd name="connsiteX11" fmla="*/ 2552975 w 2688499"/>
                <a:gd name="connsiteY11" fmla="*/ 784422 h 1746632"/>
                <a:gd name="connsiteX12" fmla="*/ 2589794 w 2688499"/>
                <a:gd name="connsiteY12" fmla="*/ 814800 h 1746632"/>
                <a:gd name="connsiteX13" fmla="*/ 2688499 w 2688499"/>
                <a:gd name="connsiteY13" fmla="*/ 1053096 h 1746632"/>
                <a:gd name="connsiteX14" fmla="*/ 2351498 w 2688499"/>
                <a:gd name="connsiteY14" fmla="*/ 1390097 h 1746632"/>
                <a:gd name="connsiteX15" fmla="*/ 2251283 w 2688499"/>
                <a:gd name="connsiteY15" fmla="*/ 1374947 h 1746632"/>
                <a:gd name="connsiteX16" fmla="*/ 2213415 w 2688499"/>
                <a:gd name="connsiteY16" fmla="*/ 1360026 h 1746632"/>
                <a:gd name="connsiteX17" fmla="*/ 2211015 w 2688499"/>
                <a:gd name="connsiteY17" fmla="*/ 1383837 h 1746632"/>
                <a:gd name="connsiteX18" fmla="*/ 1880860 w 2688499"/>
                <a:gd name="connsiteY18" fmla="*/ 1652921 h 1746632"/>
                <a:gd name="connsiteX19" fmla="*/ 1642565 w 2688499"/>
                <a:gd name="connsiteY19" fmla="*/ 1554216 h 1746632"/>
                <a:gd name="connsiteX20" fmla="*/ 1620019 w 2688499"/>
                <a:gd name="connsiteY20" fmla="*/ 1526891 h 1746632"/>
                <a:gd name="connsiteX21" fmla="*/ 1615699 w 2688499"/>
                <a:gd name="connsiteY21" fmla="*/ 1540807 h 1746632"/>
                <a:gd name="connsiteX22" fmla="*/ 1305181 w 2688499"/>
                <a:gd name="connsiteY22" fmla="*/ 1746632 h 1746632"/>
                <a:gd name="connsiteX23" fmla="*/ 1025734 w 2688499"/>
                <a:gd name="connsiteY23" fmla="*/ 1598052 h 1746632"/>
                <a:gd name="connsiteX24" fmla="*/ 998261 w 2688499"/>
                <a:gd name="connsiteY24" fmla="*/ 1547437 h 1746632"/>
                <a:gd name="connsiteX25" fmla="*/ 994321 w 2688499"/>
                <a:gd name="connsiteY25" fmla="*/ 1554696 h 1746632"/>
                <a:gd name="connsiteX26" fmla="*/ 714874 w 2688499"/>
                <a:gd name="connsiteY26" fmla="*/ 1703276 h 1746632"/>
                <a:gd name="connsiteX27" fmla="*/ 404356 w 2688499"/>
                <a:gd name="connsiteY27" fmla="*/ 1497451 h 1746632"/>
                <a:gd name="connsiteX28" fmla="*/ 388571 w 2688499"/>
                <a:gd name="connsiteY28" fmla="*/ 1446599 h 1746632"/>
                <a:gd name="connsiteX29" fmla="*/ 337002 w 2688499"/>
                <a:gd name="connsiteY29" fmla="*/ 1451798 h 1746632"/>
                <a:gd name="connsiteX30" fmla="*/ 0 w 2688499"/>
                <a:gd name="connsiteY30" fmla="*/ 1114796 h 1746632"/>
                <a:gd name="connsiteX31" fmla="*/ 98706 w 2688499"/>
                <a:gd name="connsiteY31" fmla="*/ 876501 h 1746632"/>
                <a:gd name="connsiteX32" fmla="*/ 130641 w 2688499"/>
                <a:gd name="connsiteY32" fmla="*/ 850152 h 1746632"/>
                <a:gd name="connsiteX33" fmla="*/ 114584 w 2688499"/>
                <a:gd name="connsiteY33" fmla="*/ 833707 h 1746632"/>
                <a:gd name="connsiteX34" fmla="*/ 37630 w 2688499"/>
                <a:gd name="connsiteY34" fmla="*/ 619343 h 1746632"/>
                <a:gd name="connsiteX35" fmla="*/ 374630 w 2688499"/>
                <a:gd name="connsiteY35" fmla="*/ 282342 h 1746632"/>
                <a:gd name="connsiteX36" fmla="*/ 442548 w 2688499"/>
                <a:gd name="connsiteY36" fmla="*/ 289188 h 1746632"/>
                <a:gd name="connsiteX37" fmla="*/ 499321 w 2688499"/>
                <a:gd name="connsiteY37" fmla="*/ 306811 h 1746632"/>
                <a:gd name="connsiteX38" fmla="*/ 503650 w 2688499"/>
                <a:gd name="connsiteY38" fmla="*/ 292864 h 1746632"/>
                <a:gd name="connsiteX39" fmla="*/ 814168 w 2688499"/>
                <a:gd name="connsiteY39" fmla="*/ 87039 h 1746632"/>
                <a:gd name="connsiteX40" fmla="*/ 1002590 w 2688499"/>
                <a:gd name="connsiteY40" fmla="*/ 144594 h 1746632"/>
                <a:gd name="connsiteX41" fmla="*/ 1031753 w 2688499"/>
                <a:gd name="connsiteY41" fmla="*/ 168656 h 1746632"/>
                <a:gd name="connsiteX42" fmla="*/ 1042650 w 2688499"/>
                <a:gd name="connsiteY42" fmla="*/ 148581 h 1746632"/>
                <a:gd name="connsiteX43" fmla="*/ 1322097 w 2688499"/>
                <a:gd name="connsiteY43" fmla="*/ 0 h 1746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88499" h="1746632">
                  <a:moveTo>
                    <a:pt x="1322097" y="0"/>
                  </a:moveTo>
                  <a:cubicBezTo>
                    <a:pt x="1438422" y="0"/>
                    <a:pt x="1540982" y="58938"/>
                    <a:pt x="1601544" y="148581"/>
                  </a:cubicBezTo>
                  <a:lnTo>
                    <a:pt x="1604703" y="154402"/>
                  </a:lnTo>
                  <a:lnTo>
                    <a:pt x="1653696" y="113980"/>
                  </a:lnTo>
                  <a:cubicBezTo>
                    <a:pt x="1707481" y="77643"/>
                    <a:pt x="1772321" y="56426"/>
                    <a:pt x="1842116" y="56426"/>
                  </a:cubicBezTo>
                  <a:cubicBezTo>
                    <a:pt x="1981707" y="56426"/>
                    <a:pt x="2101474" y="141296"/>
                    <a:pt x="2152634" y="262251"/>
                  </a:cubicBezTo>
                  <a:lnTo>
                    <a:pt x="2158186" y="280136"/>
                  </a:lnTo>
                  <a:lnTo>
                    <a:pt x="2206089" y="265266"/>
                  </a:lnTo>
                  <a:cubicBezTo>
                    <a:pt x="2228027" y="260777"/>
                    <a:pt x="2250741" y="258420"/>
                    <a:pt x="2274006" y="258420"/>
                  </a:cubicBezTo>
                  <a:cubicBezTo>
                    <a:pt x="2460127" y="258420"/>
                    <a:pt x="2611008" y="409300"/>
                    <a:pt x="2611008" y="595421"/>
                  </a:cubicBezTo>
                  <a:cubicBezTo>
                    <a:pt x="2611008" y="665216"/>
                    <a:pt x="2589790" y="730056"/>
                    <a:pt x="2553453" y="783842"/>
                  </a:cubicBezTo>
                  <a:lnTo>
                    <a:pt x="2552975" y="784422"/>
                  </a:lnTo>
                  <a:lnTo>
                    <a:pt x="2589794" y="814800"/>
                  </a:lnTo>
                  <a:cubicBezTo>
                    <a:pt x="2650779" y="875786"/>
                    <a:pt x="2688499" y="960036"/>
                    <a:pt x="2688499" y="1053096"/>
                  </a:cubicBezTo>
                  <a:cubicBezTo>
                    <a:pt x="2688499" y="1239217"/>
                    <a:pt x="2537618" y="1390097"/>
                    <a:pt x="2351498" y="1390097"/>
                  </a:cubicBezTo>
                  <a:cubicBezTo>
                    <a:pt x="2316600" y="1390097"/>
                    <a:pt x="2282942" y="1384793"/>
                    <a:pt x="2251283" y="1374947"/>
                  </a:cubicBezTo>
                  <a:lnTo>
                    <a:pt x="2213415" y="1360026"/>
                  </a:lnTo>
                  <a:lnTo>
                    <a:pt x="2211015" y="1383837"/>
                  </a:lnTo>
                  <a:cubicBezTo>
                    <a:pt x="2179591" y="1537403"/>
                    <a:pt x="2043716" y="1652921"/>
                    <a:pt x="1880860" y="1652921"/>
                  </a:cubicBezTo>
                  <a:cubicBezTo>
                    <a:pt x="1787800" y="1652921"/>
                    <a:pt x="1703550" y="1615201"/>
                    <a:pt x="1642565" y="1554216"/>
                  </a:cubicBezTo>
                  <a:lnTo>
                    <a:pt x="1620019" y="1526891"/>
                  </a:lnTo>
                  <a:lnTo>
                    <a:pt x="1615699" y="1540807"/>
                  </a:lnTo>
                  <a:cubicBezTo>
                    <a:pt x="1564539" y="1661762"/>
                    <a:pt x="1444771" y="1746632"/>
                    <a:pt x="1305181" y="1746632"/>
                  </a:cubicBezTo>
                  <a:cubicBezTo>
                    <a:pt x="1188855" y="1746632"/>
                    <a:pt x="1086296" y="1687695"/>
                    <a:pt x="1025734" y="1598052"/>
                  </a:cubicBezTo>
                  <a:lnTo>
                    <a:pt x="998261" y="1547437"/>
                  </a:lnTo>
                  <a:lnTo>
                    <a:pt x="994321" y="1554696"/>
                  </a:lnTo>
                  <a:cubicBezTo>
                    <a:pt x="933759" y="1644338"/>
                    <a:pt x="831200" y="1703276"/>
                    <a:pt x="714874" y="1703276"/>
                  </a:cubicBezTo>
                  <a:cubicBezTo>
                    <a:pt x="575284" y="1703276"/>
                    <a:pt x="455516" y="1618405"/>
                    <a:pt x="404356" y="1497451"/>
                  </a:cubicBezTo>
                  <a:lnTo>
                    <a:pt x="388571" y="1446599"/>
                  </a:lnTo>
                  <a:lnTo>
                    <a:pt x="337002" y="1451798"/>
                  </a:lnTo>
                  <a:cubicBezTo>
                    <a:pt x="150881" y="1451798"/>
                    <a:pt x="0" y="1300917"/>
                    <a:pt x="0" y="1114796"/>
                  </a:cubicBezTo>
                  <a:cubicBezTo>
                    <a:pt x="0" y="1021736"/>
                    <a:pt x="37720" y="937486"/>
                    <a:pt x="98706" y="876501"/>
                  </a:cubicBezTo>
                  <a:lnTo>
                    <a:pt x="130641" y="850152"/>
                  </a:lnTo>
                  <a:lnTo>
                    <a:pt x="114584" y="833707"/>
                  </a:lnTo>
                  <a:cubicBezTo>
                    <a:pt x="66509" y="775454"/>
                    <a:pt x="37630" y="700771"/>
                    <a:pt x="37630" y="619343"/>
                  </a:cubicBezTo>
                  <a:cubicBezTo>
                    <a:pt x="37630" y="433222"/>
                    <a:pt x="188510" y="282342"/>
                    <a:pt x="374630" y="282342"/>
                  </a:cubicBezTo>
                  <a:cubicBezTo>
                    <a:pt x="397895" y="282342"/>
                    <a:pt x="420610" y="284699"/>
                    <a:pt x="442548" y="289188"/>
                  </a:cubicBezTo>
                  <a:lnTo>
                    <a:pt x="499321" y="306811"/>
                  </a:lnTo>
                  <a:lnTo>
                    <a:pt x="503650" y="292864"/>
                  </a:lnTo>
                  <a:cubicBezTo>
                    <a:pt x="554810" y="171910"/>
                    <a:pt x="674578" y="87039"/>
                    <a:pt x="814168" y="87039"/>
                  </a:cubicBezTo>
                  <a:cubicBezTo>
                    <a:pt x="883964" y="87039"/>
                    <a:pt x="948804" y="108257"/>
                    <a:pt x="1002590" y="144594"/>
                  </a:cubicBezTo>
                  <a:lnTo>
                    <a:pt x="1031753" y="168656"/>
                  </a:lnTo>
                  <a:lnTo>
                    <a:pt x="1042650" y="148581"/>
                  </a:lnTo>
                  <a:cubicBezTo>
                    <a:pt x="1103212" y="58938"/>
                    <a:pt x="1205771" y="0"/>
                    <a:pt x="1322097" y="0"/>
                  </a:cubicBezTo>
                  <a:close/>
                </a:path>
              </a:pathLst>
            </a:custGeom>
          </p:spPr>
        </p:pic>
      </p:grpSp>
      <p:sp>
        <p:nvSpPr>
          <p:cNvPr id="23" name="Oval 22"/>
          <p:cNvSpPr/>
          <p:nvPr/>
        </p:nvSpPr>
        <p:spPr>
          <a:xfrm>
            <a:off x="1856634" y="4358414"/>
            <a:ext cx="94090" cy="940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7290782" y="4393250"/>
            <a:ext cx="94090" cy="940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443628" y="4502330"/>
            <a:ext cx="59417" cy="5941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741241" y="4476203"/>
            <a:ext cx="59417" cy="5941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6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94750"/>
            <a:ext cx="792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Start on all fours.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5979" y="2618882"/>
            <a:ext cx="5418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Try to be strong like Atlas and lift the worries.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85979" y="2206816"/>
            <a:ext cx="496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Imagine a world of worries is on your back.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685979" y="135190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Lift the Stone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9" y="30309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Arch your back up towards the sky.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979" y="34430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Draw your head in a little.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685979" y="38550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Lift your tummy up.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685979" y="42671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Now come back down.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685979" y="4679212"/>
            <a:ext cx="450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Move in and out of the pose using </a:t>
            </a:r>
            <a:br>
              <a:rPr lang="en-GB" dirty="0" smtClean="0"/>
            </a:br>
            <a:r>
              <a:rPr lang="en-GB" dirty="0" smtClean="0"/>
              <a:t>your breathing to guide you.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85979" y="5368277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Breathe in one way, and the other way.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85979" y="5780344"/>
            <a:ext cx="7256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Enjoy feeling strong!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953006" y="3058743"/>
            <a:ext cx="3649089" cy="3034081"/>
            <a:chOff x="5338233" y="3368629"/>
            <a:chExt cx="3470692" cy="288575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233" y="4396706"/>
              <a:ext cx="3470692" cy="1857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7459" y="3368629"/>
              <a:ext cx="1271099" cy="127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609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8" grpId="0"/>
      <p:bldP spid="29" grpId="0"/>
      <p:bldP spid="30" grpId="0"/>
      <p:bldP spid="31" grpId="0"/>
      <p:bldP spid="32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3771487"/>
            <a:ext cx="3784601" cy="237343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Heavy and Light</a:t>
            </a:r>
            <a:endParaRPr lang="en-GB" sz="3600" dirty="0"/>
          </a:p>
        </p:txBody>
      </p:sp>
      <p:sp>
        <p:nvSpPr>
          <p:cNvPr id="2" name="Rectangle 1"/>
          <p:cNvSpPr/>
          <p:nvPr/>
        </p:nvSpPr>
        <p:spPr>
          <a:xfrm>
            <a:off x="685979" y="1794750"/>
            <a:ext cx="7921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Atlas is getting stronger.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979" y="27154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Keep your knees a little bent.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979" y="2255110"/>
            <a:ext cx="6896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From all fours, press into your hands and feet to lift your hips.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979" y="1348785"/>
            <a:ext cx="792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Lift It Higher</a:t>
            </a:r>
            <a:endParaRPr lang="en-GB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685979" y="31758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Lift your hips up. Lift the world of worries up.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979" y="39131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You’re strong, you can do it!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979" y="43735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Now come back onto all fours.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979" y="48339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Repeat this 3-5 times.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978" y="5294270"/>
            <a:ext cx="4364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Remember to keep your breathing steady and smooth.</a:t>
            </a: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65" y="2850767"/>
            <a:ext cx="1336435" cy="133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1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8" grpId="0"/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1601</Words>
  <Application>Microsoft Office PowerPoint</Application>
  <PresentationFormat>On-screen Show (4:3)</PresentationFormat>
  <Paragraphs>168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Twinkl</vt:lpstr>
      <vt:lpstr>Twinkl SemiBold</vt:lpstr>
      <vt:lpstr>Letter-join Plus 8</vt:lpstr>
      <vt:lpstr>Arial</vt:lpstr>
      <vt:lpstr>Sassoon Infant Rg</vt:lpstr>
      <vt:lpstr>Calibri</vt:lpstr>
      <vt:lpstr>Office Theme</vt:lpstr>
      <vt:lpstr>PowerPoint Presentation</vt:lpstr>
      <vt:lpstr>Feeling Low, Feeling Better</vt:lpstr>
      <vt:lpstr>Feeling Low, Feeling Better</vt:lpstr>
      <vt:lpstr>Atlas or Cupid?</vt:lpstr>
      <vt:lpstr>Atlas or Cupid?</vt:lpstr>
      <vt:lpstr>Atlas or Cupid?</vt:lpstr>
      <vt:lpstr>Atlas or Cupid?</vt:lpstr>
      <vt:lpstr>Heavy and Light</vt:lpstr>
      <vt:lpstr>Heavy and Light</vt:lpstr>
      <vt:lpstr>Heavy and Light</vt:lpstr>
      <vt:lpstr>Heavy and Light</vt:lpstr>
      <vt:lpstr>Heavy and Light</vt:lpstr>
      <vt:lpstr>Heavy and Light</vt:lpstr>
      <vt:lpstr>Heavy and Light</vt:lpstr>
      <vt:lpstr>Heavy and Light</vt:lpstr>
      <vt:lpstr>Heavy and Light</vt:lpstr>
      <vt:lpstr>Think Happy, Feel Happy</vt:lpstr>
      <vt:lpstr>Think Happy, Feel Happy</vt:lpstr>
      <vt:lpstr>Think Happy, Feel Happy</vt:lpstr>
      <vt:lpstr>Think Happy, Feel Happy</vt:lpstr>
      <vt:lpstr>How Do You Feel?</vt:lpstr>
      <vt:lpstr>How Do You Feel?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Mabel Chan</dc:creator>
  <cp:lastModifiedBy>r.metcalf</cp:lastModifiedBy>
  <cp:revision>56</cp:revision>
  <dcterms:created xsi:type="dcterms:W3CDTF">2018-02-01T17:03:19Z</dcterms:created>
  <dcterms:modified xsi:type="dcterms:W3CDTF">2021-02-22T10:16:48Z</dcterms:modified>
</cp:coreProperties>
</file>