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6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0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3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5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1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7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2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CD7B-44CC-4D73-999C-686C5256D1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FCAB-4902-49B6-B8F9-7641AD6D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0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YE9voaB0I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/>
              <a:t>ART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04/03/21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786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half-term we are looking at improving our drawing skills</a:t>
            </a:r>
            <a:endParaRPr lang="en-GB" dirty="0"/>
          </a:p>
          <a:p>
            <a:r>
              <a:rPr lang="en-GB" dirty="0" smtClean="0"/>
              <a:t>Most of you will have watched </a:t>
            </a:r>
            <a:r>
              <a:rPr lang="en-GB" dirty="0" smtClean="0">
                <a:solidFill>
                  <a:srgbClr val="FF0000"/>
                </a:solidFill>
              </a:rPr>
              <a:t>Draw with Rob </a:t>
            </a:r>
            <a:r>
              <a:rPr lang="en-GB" dirty="0" smtClean="0"/>
              <a:t>before to produce some fantastic book characters</a:t>
            </a:r>
          </a:p>
          <a:p>
            <a:r>
              <a:rPr lang="en-GB" dirty="0" smtClean="0"/>
              <a:t>All you have to do is copy Rob as he draws the character, so all you will need is a pencil, or pen, and paper. You may colour-in your finished drawing if you wish.</a:t>
            </a:r>
          </a:p>
          <a:p>
            <a:r>
              <a:rPr lang="en-GB" dirty="0" smtClean="0"/>
              <a:t>Today we will have a go </a:t>
            </a:r>
            <a:r>
              <a:rPr lang="en-GB" dirty="0"/>
              <a:t>at </a:t>
            </a:r>
            <a:r>
              <a:rPr lang="en-GB" dirty="0" smtClean="0"/>
              <a:t>The Odd Dog Out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www.youtube.com/watch?v=dYE9voaB0IY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ART</vt:lpstr>
      <vt:lpstr>Drawing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R.E</dc:title>
  <dc:creator>Ed Tiffany</dc:creator>
  <cp:lastModifiedBy>Ed Tiffany</cp:lastModifiedBy>
  <cp:revision>10</cp:revision>
  <dcterms:created xsi:type="dcterms:W3CDTF">2021-01-08T13:41:57Z</dcterms:created>
  <dcterms:modified xsi:type="dcterms:W3CDTF">2021-02-25T21:45:28Z</dcterms:modified>
</cp:coreProperties>
</file>