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9"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7C7BD32-7A94-4563-9E70-91E82F1EBAB7}">
          <p14:sldIdLst>
            <p14:sldId id="256"/>
            <p14:sldId id="257"/>
            <p14:sldId id="273"/>
            <p14:sldId id="259"/>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470F2-4055-4F08-B65C-88268B4F92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C392D3D-66B9-4A13-A9B6-1BBC452401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284746-8604-4D4B-B34D-9BADDD633DCA}"/>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5" name="Footer Placeholder 4">
            <a:extLst>
              <a:ext uri="{FF2B5EF4-FFF2-40B4-BE49-F238E27FC236}">
                <a16:creationId xmlns:a16="http://schemas.microsoft.com/office/drawing/2014/main" id="{75B3F39F-81EA-4AF3-9B46-8EFD1B728D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706A0A-4E94-4047-AB18-D0FEED46EF73}"/>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647961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52F3E-27F4-4699-8C10-02AC1C6C27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41E8A3-640B-4467-A0AA-E4750F3501F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23C4A6-2D31-42C5-91F6-EA8E9E4B4D7C}"/>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5" name="Footer Placeholder 4">
            <a:extLst>
              <a:ext uri="{FF2B5EF4-FFF2-40B4-BE49-F238E27FC236}">
                <a16:creationId xmlns:a16="http://schemas.microsoft.com/office/drawing/2014/main" id="{F267AA1F-A21B-4DDC-8476-9D2266CC96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7277D9-AB3C-4D0D-96A9-AAC33A5525CA}"/>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3419471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904C28-6322-4E94-B190-8F9BA3E5BE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965277-F2FF-45E6-A5CE-F43ADA10F66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A04BA5-DBC2-48A0-8E86-590BA9DE1559}"/>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5" name="Footer Placeholder 4">
            <a:extLst>
              <a:ext uri="{FF2B5EF4-FFF2-40B4-BE49-F238E27FC236}">
                <a16:creationId xmlns:a16="http://schemas.microsoft.com/office/drawing/2014/main" id="{21F7FF70-B6A2-4F67-A95E-7B8AC9066A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578160-B747-465D-8138-852E57166462}"/>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2235779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65D91-1DFC-4B65-A4AA-7141C00657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B6B439-1410-4BBA-A767-A4C090C8A85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F3CF8B-77C3-42EC-9C65-5DF12A72CEDC}"/>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5" name="Footer Placeholder 4">
            <a:extLst>
              <a:ext uri="{FF2B5EF4-FFF2-40B4-BE49-F238E27FC236}">
                <a16:creationId xmlns:a16="http://schemas.microsoft.com/office/drawing/2014/main" id="{71AA38C7-5221-45E5-ADF8-40D646293C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7489E2-FFEB-4112-B68F-30E197CC60EA}"/>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10223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4CF0A-A02C-4F67-99DE-93BD790A07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CC83B88-1D0E-4B0C-9616-43F760DA94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11EAFF5-82B9-4D79-8B00-CF54C07A5B9A}"/>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5" name="Footer Placeholder 4">
            <a:extLst>
              <a:ext uri="{FF2B5EF4-FFF2-40B4-BE49-F238E27FC236}">
                <a16:creationId xmlns:a16="http://schemas.microsoft.com/office/drawing/2014/main" id="{BF418825-0049-46D5-B027-D23871DF0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E54732-0EA7-4BD8-BE45-8354A3901FF0}"/>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3808857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D2979-FD7D-4174-8587-C99249BD6C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7EADBB-CA88-4427-94EB-F6ACAA6B254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B855905-7AA6-4371-A21E-C7B51D72FF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7CBCA0-B60B-4D56-82E5-EA3D4BE09B98}"/>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6" name="Footer Placeholder 5">
            <a:extLst>
              <a:ext uri="{FF2B5EF4-FFF2-40B4-BE49-F238E27FC236}">
                <a16:creationId xmlns:a16="http://schemas.microsoft.com/office/drawing/2014/main" id="{B47B64F5-B9AD-462E-9296-6183287EE1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39DDC5-1F18-4EFE-87D5-3187C93567DA}"/>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285222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840D2-D933-49E9-B62C-4724D96EC57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408AF4-BC3C-40C4-887D-963A32DC9F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7389E01-02EE-47CF-B396-FF136B737ED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C80EEFF-89F8-4C79-8213-B3B443D080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77934D-1FD3-4BA7-A2C0-D8E4C433AFC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191E38-3F9B-4BF6-B703-F92504B90ABD}"/>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8" name="Footer Placeholder 7">
            <a:extLst>
              <a:ext uri="{FF2B5EF4-FFF2-40B4-BE49-F238E27FC236}">
                <a16:creationId xmlns:a16="http://schemas.microsoft.com/office/drawing/2014/main" id="{409F96A1-67B0-4E9A-B79D-28F9D784484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CDA589-7BC3-4E09-9FDD-0176BAD99F0A}"/>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27636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73284-2567-49CB-9843-B320C6585EB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CD1F4B2-58EF-4068-8130-AF1221457898}"/>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4" name="Footer Placeholder 3">
            <a:extLst>
              <a:ext uri="{FF2B5EF4-FFF2-40B4-BE49-F238E27FC236}">
                <a16:creationId xmlns:a16="http://schemas.microsoft.com/office/drawing/2014/main" id="{0E4E938C-14F5-4CF5-A27D-E38EFEE546E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D487B01-283A-4CC2-A907-CC3183E987DE}"/>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3553167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3A7B0F-F68E-4644-AD73-BE6D3F9271F3}"/>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3" name="Footer Placeholder 2">
            <a:extLst>
              <a:ext uri="{FF2B5EF4-FFF2-40B4-BE49-F238E27FC236}">
                <a16:creationId xmlns:a16="http://schemas.microsoft.com/office/drawing/2014/main" id="{F4C96513-04F9-45C0-845A-692A44AAE39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BC17C49-2862-4BCD-8188-4DE0A3C97DBE}"/>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2196800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935C6-3BE9-4880-ABF4-2FF50CFA8B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F368E99-C3BA-4412-B212-4FAF6FF80E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9AB1D05-803C-4145-858D-FA0DDA2B6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C962CA6-9E94-4688-9F82-CA6BB5E750A0}"/>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6" name="Footer Placeholder 5">
            <a:extLst>
              <a:ext uri="{FF2B5EF4-FFF2-40B4-BE49-F238E27FC236}">
                <a16:creationId xmlns:a16="http://schemas.microsoft.com/office/drawing/2014/main" id="{A337B4E6-BEA1-4854-873D-056BE31495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66C3A9-FEAF-49CB-A2F1-9BF5F616FB71}"/>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2910110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615CA-F13B-490D-9613-538B8C28FB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0489CA5-A5A8-47D8-AFEB-23C70D1B2C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C0A79DF-DEC2-43FF-8D22-8FDAB9DDE1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BB588A-9EAB-43E7-A0F8-00D60FF41B6B}"/>
              </a:ext>
            </a:extLst>
          </p:cNvPr>
          <p:cNvSpPr>
            <a:spLocks noGrp="1"/>
          </p:cNvSpPr>
          <p:nvPr>
            <p:ph type="dt" sz="half" idx="10"/>
          </p:nvPr>
        </p:nvSpPr>
        <p:spPr/>
        <p:txBody>
          <a:bodyPr/>
          <a:lstStyle/>
          <a:p>
            <a:fld id="{CBE006A3-7015-4FD4-9DBE-B8AE8D1447B9}" type="datetimeFigureOut">
              <a:rPr lang="en-GB" smtClean="0"/>
              <a:t>02/03/2021</a:t>
            </a:fld>
            <a:endParaRPr lang="en-GB"/>
          </a:p>
        </p:txBody>
      </p:sp>
      <p:sp>
        <p:nvSpPr>
          <p:cNvPr id="6" name="Footer Placeholder 5">
            <a:extLst>
              <a:ext uri="{FF2B5EF4-FFF2-40B4-BE49-F238E27FC236}">
                <a16:creationId xmlns:a16="http://schemas.microsoft.com/office/drawing/2014/main" id="{85BA62ED-BFF9-48B0-AE1E-97ADF51E5F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01C43F-204B-4483-93B5-7026E57C23BF}"/>
              </a:ext>
            </a:extLst>
          </p:cNvPr>
          <p:cNvSpPr>
            <a:spLocks noGrp="1"/>
          </p:cNvSpPr>
          <p:nvPr>
            <p:ph type="sldNum" sz="quarter" idx="12"/>
          </p:nvPr>
        </p:nvSpPr>
        <p:spPr/>
        <p:txBody>
          <a:bodyPr/>
          <a:lstStyle/>
          <a:p>
            <a:fld id="{22837E88-5B3C-4E78-8426-99CE18330A7D}" type="slidenum">
              <a:rPr lang="en-GB" smtClean="0"/>
              <a:t>‹#›</a:t>
            </a:fld>
            <a:endParaRPr lang="en-GB"/>
          </a:p>
        </p:txBody>
      </p:sp>
    </p:spTree>
    <p:extLst>
      <p:ext uri="{BB962C8B-B14F-4D97-AF65-F5344CB8AC3E}">
        <p14:creationId xmlns:p14="http://schemas.microsoft.com/office/powerpoint/2010/main" val="4034489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ABD60E-C5D5-4322-81BF-369A231E49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85D3F3-57EB-4619-BD85-4F709CE341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0D6EC2-98F4-4630-9527-9A26212CD4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006A3-7015-4FD4-9DBE-B8AE8D1447B9}" type="datetimeFigureOut">
              <a:rPr lang="en-GB" smtClean="0"/>
              <a:t>02/03/2021</a:t>
            </a:fld>
            <a:endParaRPr lang="en-GB"/>
          </a:p>
        </p:txBody>
      </p:sp>
      <p:sp>
        <p:nvSpPr>
          <p:cNvPr id="5" name="Footer Placeholder 4">
            <a:extLst>
              <a:ext uri="{FF2B5EF4-FFF2-40B4-BE49-F238E27FC236}">
                <a16:creationId xmlns:a16="http://schemas.microsoft.com/office/drawing/2014/main" id="{7A79944D-7AD0-4F30-A0E1-15856D0497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2930D21-89F0-4042-862D-B16B21D0EB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37E88-5B3C-4E78-8426-99CE18330A7D}" type="slidenum">
              <a:rPr lang="en-GB" smtClean="0"/>
              <a:t>‹#›</a:t>
            </a:fld>
            <a:endParaRPr lang="en-GB"/>
          </a:p>
        </p:txBody>
      </p:sp>
    </p:spTree>
    <p:extLst>
      <p:ext uri="{BB962C8B-B14F-4D97-AF65-F5344CB8AC3E}">
        <p14:creationId xmlns:p14="http://schemas.microsoft.com/office/powerpoint/2010/main" val="3009803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letterjoin.co.uk/tablet_login/"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purplemash.com/logi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E7649-53EF-4F51-9BCF-C2A87340A1D0}"/>
              </a:ext>
            </a:extLst>
          </p:cNvPr>
          <p:cNvSpPr>
            <a:spLocks noGrp="1"/>
          </p:cNvSpPr>
          <p:nvPr>
            <p:ph type="ctrTitle"/>
          </p:nvPr>
        </p:nvSpPr>
        <p:spPr>
          <a:xfrm>
            <a:off x="1749083" y="956604"/>
            <a:ext cx="9144000" cy="4445390"/>
          </a:xfrm>
        </p:spPr>
        <p:txBody>
          <a:bodyPr>
            <a:normAutofit/>
          </a:bodyPr>
          <a:lstStyle/>
          <a:p>
            <a:r>
              <a:rPr lang="en-GB" sz="8500" dirty="0">
                <a:latin typeface="Comic Sans MS" panose="030F0702030302020204" pitchFamily="66" charset="0"/>
              </a:rPr>
              <a:t>English </a:t>
            </a:r>
            <a:br>
              <a:rPr lang="en-GB" sz="8500" dirty="0">
                <a:latin typeface="Comic Sans MS" panose="030F0702030302020204" pitchFamily="66" charset="0"/>
              </a:rPr>
            </a:br>
            <a:r>
              <a:rPr lang="en-GB" sz="8500" dirty="0" smtClean="0">
                <a:latin typeface="Comic Sans MS" panose="030F0702030302020204" pitchFamily="66" charset="0"/>
              </a:rPr>
              <a:t>Thursday </a:t>
            </a:r>
            <a:r>
              <a:rPr lang="en-GB" sz="8500" dirty="0">
                <a:latin typeface="Comic Sans MS" panose="030F0702030302020204" pitchFamily="66" charset="0"/>
              </a:rPr>
              <a:t/>
            </a:r>
            <a:br>
              <a:rPr lang="en-GB" sz="8500" dirty="0">
                <a:latin typeface="Comic Sans MS" panose="030F0702030302020204" pitchFamily="66" charset="0"/>
              </a:rPr>
            </a:br>
            <a:r>
              <a:rPr lang="en-GB" sz="8500" dirty="0" smtClean="0">
                <a:latin typeface="Comic Sans MS" panose="030F0702030302020204" pitchFamily="66" charset="0"/>
              </a:rPr>
              <a:t>04.03.21</a:t>
            </a:r>
            <a:endParaRPr lang="en-GB" sz="8500" dirty="0">
              <a:latin typeface="Comic Sans MS" panose="030F0702030302020204" pitchFamily="66" charset="0"/>
            </a:endParaRPr>
          </a:p>
        </p:txBody>
      </p:sp>
    </p:spTree>
    <p:extLst>
      <p:ext uri="{BB962C8B-B14F-4D97-AF65-F5344CB8AC3E}">
        <p14:creationId xmlns:p14="http://schemas.microsoft.com/office/powerpoint/2010/main" val="4079627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E7649-53EF-4F51-9BCF-C2A87340A1D0}"/>
              </a:ext>
            </a:extLst>
          </p:cNvPr>
          <p:cNvSpPr>
            <a:spLocks noGrp="1"/>
          </p:cNvSpPr>
          <p:nvPr>
            <p:ph type="ctrTitle"/>
          </p:nvPr>
        </p:nvSpPr>
        <p:spPr>
          <a:xfrm>
            <a:off x="1524000" y="5275385"/>
            <a:ext cx="9144000" cy="1477107"/>
          </a:xfrm>
        </p:spPr>
        <p:txBody>
          <a:bodyPr>
            <a:normAutofit fontScale="90000"/>
          </a:bodyPr>
          <a:lstStyle/>
          <a:p>
            <a:r>
              <a:rPr lang="en-GB" sz="8500" u="sng" dirty="0">
                <a:latin typeface="Comic Sans MS" panose="030F0702030302020204" pitchFamily="66" charset="0"/>
              </a:rPr>
              <a:t>Handwriting </a:t>
            </a:r>
            <a:r>
              <a:rPr lang="en-GB" sz="8500" dirty="0">
                <a:latin typeface="Comic Sans MS" panose="030F0702030302020204" pitchFamily="66" charset="0"/>
              </a:rPr>
              <a:t/>
            </a:r>
            <a:br>
              <a:rPr lang="en-GB" sz="8500" dirty="0">
                <a:latin typeface="Comic Sans MS" panose="030F0702030302020204" pitchFamily="66" charset="0"/>
              </a:rPr>
            </a:br>
            <a:r>
              <a:rPr lang="en-GB" sz="8500" dirty="0">
                <a:latin typeface="Comic Sans MS" panose="030F0702030302020204" pitchFamily="66" charset="0"/>
              </a:rPr>
              <a:t/>
            </a:r>
            <a:br>
              <a:rPr lang="en-GB" sz="8500" dirty="0">
                <a:latin typeface="Comic Sans MS" panose="030F0702030302020204" pitchFamily="66" charset="0"/>
              </a:rPr>
            </a:br>
            <a:r>
              <a:rPr lang="en-GB" sz="5000" dirty="0">
                <a:latin typeface="Comic Sans MS" panose="030F0702030302020204" pitchFamily="66" charset="0"/>
              </a:rPr>
              <a:t>Practice harder words – LETTERJOIN – Students – Password  lj8943 (finger swipe is in the shape of a letter L)</a:t>
            </a:r>
            <a:br>
              <a:rPr lang="en-GB" sz="5000" dirty="0">
                <a:latin typeface="Comic Sans MS" panose="030F0702030302020204" pitchFamily="66" charset="0"/>
              </a:rPr>
            </a:br>
            <a:r>
              <a:rPr lang="en-GB" sz="5000" dirty="0">
                <a:latin typeface="Comic Sans MS" panose="030F0702030302020204" pitchFamily="66" charset="0"/>
                <a:hlinkClick r:id="rId2"/>
              </a:rPr>
              <a:t>https://www.letterjoin.co.uk/tablet_login/</a:t>
            </a:r>
            <a:r>
              <a:rPr lang="en-GB" sz="5000" dirty="0">
                <a:latin typeface="Comic Sans MS" panose="030F0702030302020204" pitchFamily="66" charset="0"/>
              </a:rPr>
              <a:t/>
            </a:r>
            <a:br>
              <a:rPr lang="en-GB" sz="5000" dirty="0">
                <a:latin typeface="Comic Sans MS" panose="030F0702030302020204" pitchFamily="66" charset="0"/>
              </a:rPr>
            </a:br>
            <a:endParaRPr lang="en-GB" sz="5000" dirty="0">
              <a:latin typeface="Comic Sans MS" panose="030F0702030302020204" pitchFamily="66" charset="0"/>
            </a:endParaRPr>
          </a:p>
        </p:txBody>
      </p:sp>
    </p:spTree>
    <p:extLst>
      <p:ext uri="{BB962C8B-B14F-4D97-AF65-F5344CB8AC3E}">
        <p14:creationId xmlns:p14="http://schemas.microsoft.com/office/powerpoint/2010/main" val="4146522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E7649-53EF-4F51-9BCF-C2A87340A1D0}"/>
              </a:ext>
            </a:extLst>
          </p:cNvPr>
          <p:cNvSpPr>
            <a:spLocks noGrp="1"/>
          </p:cNvSpPr>
          <p:nvPr>
            <p:ph type="ctrTitle"/>
          </p:nvPr>
        </p:nvSpPr>
        <p:spPr>
          <a:xfrm>
            <a:off x="1653871" y="-203063"/>
            <a:ext cx="9144000" cy="1674054"/>
          </a:xfrm>
        </p:spPr>
        <p:txBody>
          <a:bodyPr>
            <a:normAutofit/>
          </a:bodyPr>
          <a:lstStyle/>
          <a:p>
            <a:r>
              <a:rPr lang="en-GB" sz="8500" dirty="0">
                <a:latin typeface="Comic Sans MS" panose="030F0702030302020204" pitchFamily="66" charset="0"/>
              </a:rPr>
              <a:t>Reading</a:t>
            </a:r>
          </a:p>
        </p:txBody>
      </p:sp>
      <p:sp>
        <p:nvSpPr>
          <p:cNvPr id="5" name="TextBox 4">
            <a:extLst>
              <a:ext uri="{FF2B5EF4-FFF2-40B4-BE49-F238E27FC236}">
                <a16:creationId xmlns:a16="http://schemas.microsoft.com/office/drawing/2014/main" id="{1A525981-2C7C-4A78-A8C9-5A4CE4D9F955}"/>
              </a:ext>
            </a:extLst>
          </p:cNvPr>
          <p:cNvSpPr txBox="1"/>
          <p:nvPr/>
        </p:nvSpPr>
        <p:spPr>
          <a:xfrm>
            <a:off x="98473" y="1470991"/>
            <a:ext cx="11995053" cy="4739759"/>
          </a:xfrm>
          <a:prstGeom prst="rect">
            <a:avLst/>
          </a:prstGeom>
          <a:noFill/>
        </p:spPr>
        <p:txBody>
          <a:bodyPr wrap="square" rtlCol="0">
            <a:spAutoFit/>
          </a:bodyPr>
          <a:lstStyle/>
          <a:p>
            <a:r>
              <a:rPr lang="en-GB" sz="3000" dirty="0">
                <a:latin typeface="Comic Sans MS" panose="030F0702030302020204" pitchFamily="66" charset="0"/>
              </a:rPr>
              <a:t>Today’s reading is a </a:t>
            </a:r>
            <a:r>
              <a:rPr lang="en-GB" sz="3000" dirty="0" smtClean="0">
                <a:latin typeface="Comic Sans MS" panose="030F0702030302020204" pitchFamily="66" charset="0"/>
              </a:rPr>
              <a:t>video </a:t>
            </a:r>
            <a:r>
              <a:rPr lang="en-GB" sz="3000" dirty="0">
                <a:latin typeface="Comic Sans MS" panose="030F0702030302020204" pitchFamily="66" charset="0"/>
              </a:rPr>
              <a:t>comprehension – </a:t>
            </a:r>
            <a:r>
              <a:rPr lang="en-GB" sz="3000" dirty="0" smtClean="0">
                <a:latin typeface="Comic Sans MS" panose="030F0702030302020204" pitchFamily="66" charset="0"/>
              </a:rPr>
              <a:t>watch the video and </a:t>
            </a:r>
            <a:r>
              <a:rPr lang="en-GB" sz="3000" dirty="0">
                <a:latin typeface="Comic Sans MS" panose="030F0702030302020204" pitchFamily="66" charset="0"/>
              </a:rPr>
              <a:t>answer the questions. To open the document go to </a:t>
            </a:r>
            <a:r>
              <a:rPr lang="en-GB" sz="3000" dirty="0" err="1">
                <a:latin typeface="Comic Sans MS" panose="030F0702030302020204" pitchFamily="66" charset="0"/>
              </a:rPr>
              <a:t>Purplemash</a:t>
            </a:r>
            <a:r>
              <a:rPr lang="en-GB" sz="3000" dirty="0">
                <a:latin typeface="Comic Sans MS" panose="030F0702030302020204" pitchFamily="66" charset="0"/>
              </a:rPr>
              <a:t> </a:t>
            </a:r>
            <a:r>
              <a:rPr lang="en-GB" sz="3000" dirty="0" smtClean="0">
                <a:latin typeface="Comic Sans MS" panose="030F0702030302020204" pitchFamily="66" charset="0"/>
              </a:rPr>
              <a:t>and look in the 2do’s sections.</a:t>
            </a:r>
            <a:endParaRPr lang="en-GB" sz="3000" dirty="0">
              <a:latin typeface="Comic Sans MS" panose="030F0702030302020204" pitchFamily="66" charset="0"/>
            </a:endParaRPr>
          </a:p>
          <a:p>
            <a:endParaRPr lang="en-GB" sz="3000" dirty="0">
              <a:latin typeface="Comic Sans MS" panose="030F0702030302020204" pitchFamily="66" charset="0"/>
            </a:endParaRPr>
          </a:p>
          <a:p>
            <a:r>
              <a:rPr lang="en-GB" sz="3000" dirty="0">
                <a:latin typeface="Comic Sans MS" panose="030F0702030302020204" pitchFamily="66" charset="0"/>
              </a:rPr>
              <a:t>The work is on a word document so please type your answers on to it and send it back via Purple mash. </a:t>
            </a:r>
          </a:p>
          <a:p>
            <a:r>
              <a:rPr lang="en-GB" sz="3200" dirty="0">
                <a:latin typeface="Comic Sans MS" panose="030F0702030302020204" pitchFamily="66" charset="0"/>
                <a:hlinkClick r:id="rId2"/>
              </a:rPr>
              <a:t>https://www.purplemash.com/login/</a:t>
            </a:r>
            <a:r>
              <a:rPr lang="en-GB" sz="3200" dirty="0">
                <a:latin typeface="Comic Sans MS" panose="030F0702030302020204" pitchFamily="66" charset="0"/>
              </a:rPr>
              <a:t>  </a:t>
            </a:r>
          </a:p>
          <a:p>
            <a:endParaRPr lang="en-GB" sz="3000" dirty="0">
              <a:latin typeface="Comic Sans MS" panose="030F0702030302020204" pitchFamily="66" charset="0"/>
            </a:endParaRPr>
          </a:p>
          <a:p>
            <a:r>
              <a:rPr lang="en-GB" sz="3000" dirty="0">
                <a:latin typeface="Comic Sans MS" panose="030F0702030302020204" pitchFamily="66" charset="0"/>
              </a:rPr>
              <a:t>Any problems please email me, </a:t>
            </a:r>
          </a:p>
          <a:p>
            <a:r>
              <a:rPr lang="en-GB" sz="3000" dirty="0">
                <a:latin typeface="Comic Sans MS" panose="030F0702030302020204" pitchFamily="66" charset="0"/>
              </a:rPr>
              <a:t>r.metcalf@worthvalleyprimary.co.uk</a:t>
            </a:r>
          </a:p>
        </p:txBody>
      </p:sp>
    </p:spTree>
    <p:extLst>
      <p:ext uri="{BB962C8B-B14F-4D97-AF65-F5344CB8AC3E}">
        <p14:creationId xmlns:p14="http://schemas.microsoft.com/office/powerpoint/2010/main" val="32086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E7649-53EF-4F51-9BCF-C2A87340A1D0}"/>
              </a:ext>
            </a:extLst>
          </p:cNvPr>
          <p:cNvSpPr>
            <a:spLocks noGrp="1"/>
          </p:cNvSpPr>
          <p:nvPr>
            <p:ph type="ctrTitle"/>
          </p:nvPr>
        </p:nvSpPr>
        <p:spPr>
          <a:xfrm>
            <a:off x="261258" y="104503"/>
            <a:ext cx="11741835" cy="4998720"/>
          </a:xfrm>
        </p:spPr>
        <p:txBody>
          <a:bodyPr>
            <a:normAutofit fontScale="90000"/>
          </a:bodyPr>
          <a:lstStyle/>
          <a:p>
            <a:r>
              <a:rPr lang="en-GB" sz="8500" u="sng" dirty="0" smtClean="0">
                <a:latin typeface="Comic Sans MS" panose="030F0702030302020204" pitchFamily="66" charset="0"/>
              </a:rPr>
              <a:t>Grammar</a:t>
            </a:r>
            <a:br>
              <a:rPr lang="en-GB" sz="8500" u="sng" dirty="0" smtClean="0">
                <a:latin typeface="Comic Sans MS" panose="030F0702030302020204" pitchFamily="66" charset="0"/>
              </a:rPr>
            </a:br>
            <a:r>
              <a:rPr lang="en-GB" sz="8500" u="sng" dirty="0" smtClean="0">
                <a:latin typeface="Comic Sans MS" panose="030F0702030302020204" pitchFamily="66" charset="0"/>
              </a:rPr>
              <a:t/>
            </a:r>
            <a:br>
              <a:rPr lang="en-GB" sz="8500" u="sng" dirty="0" smtClean="0">
                <a:latin typeface="Comic Sans MS" panose="030F0702030302020204" pitchFamily="66" charset="0"/>
              </a:rPr>
            </a:br>
            <a:r>
              <a:rPr lang="en-GB" sz="2700" dirty="0" smtClean="0">
                <a:latin typeface="Letter-join Plus 8" panose="02000505000000020003" pitchFamily="50" charset="0"/>
                <a:cs typeface="Leelawadee" panose="020B0502040204020203" pitchFamily="34" charset="-34"/>
              </a:rPr>
              <a:t>Todays </a:t>
            </a:r>
            <a:r>
              <a:rPr lang="en-GB" sz="2700" dirty="0" smtClean="0">
                <a:latin typeface="Letter-join Plus 8" panose="02000505000000020003" pitchFamily="50" charset="0"/>
                <a:cs typeface="Leelawadee" panose="020B0502040204020203" pitchFamily="34" charset="-34"/>
              </a:rPr>
              <a:t>grammar task is writing sentences using </a:t>
            </a:r>
            <a:br>
              <a:rPr lang="en-GB" sz="2700" dirty="0" smtClean="0">
                <a:latin typeface="Letter-join Plus 8" panose="02000505000000020003" pitchFamily="50" charset="0"/>
                <a:cs typeface="Leelawadee" panose="020B0502040204020203" pitchFamily="34" charset="-34"/>
              </a:rPr>
            </a:br>
            <a:r>
              <a:rPr lang="en-GB" sz="2700" dirty="0" smtClean="0">
                <a:latin typeface="Letter-join Plus 8" panose="02000505000000020003" pitchFamily="50" charset="0"/>
                <a:cs typeface="Leelawadee" panose="020B0502040204020203" pitchFamily="34" charset="-34"/>
              </a:rPr>
              <a:t>a) </a:t>
            </a:r>
            <a:r>
              <a:rPr lang="en-GB" sz="2700" dirty="0" smtClean="0">
                <a:latin typeface="Letter-join Plus 8" panose="02000505000000020003" pitchFamily="50" charset="0"/>
                <a:cs typeface="Leelawadee" panose="020B0502040204020203" pitchFamily="34" charset="-34"/>
              </a:rPr>
              <a:t>main and subordinate clauses </a:t>
            </a:r>
            <a:br>
              <a:rPr lang="en-GB" sz="2700" dirty="0" smtClean="0">
                <a:latin typeface="Letter-join Plus 8" panose="02000505000000020003" pitchFamily="50" charset="0"/>
                <a:cs typeface="Leelawadee" panose="020B0502040204020203" pitchFamily="34" charset="-34"/>
              </a:rPr>
            </a:br>
            <a:r>
              <a:rPr lang="en-GB" sz="2700" dirty="0" smtClean="0">
                <a:latin typeface="Letter-join Plus 8" panose="02000505000000020003" pitchFamily="50" charset="0"/>
                <a:cs typeface="Leelawadee" panose="020B0502040204020203" pitchFamily="34" charset="-34"/>
              </a:rPr>
              <a:t>b) parenthesis </a:t>
            </a:r>
            <a:br>
              <a:rPr lang="en-GB" sz="2700" dirty="0" smtClean="0">
                <a:latin typeface="Letter-join Plus 8" panose="02000505000000020003" pitchFamily="50" charset="0"/>
                <a:cs typeface="Leelawadee" panose="020B0502040204020203" pitchFamily="34" charset="-34"/>
              </a:rPr>
            </a:br>
            <a:r>
              <a:rPr lang="en-GB" sz="2700" dirty="0">
                <a:latin typeface="Letter-join Plus 8" panose="02000505000000020003" pitchFamily="50" charset="0"/>
                <a:cs typeface="Leelawadee" panose="020B0502040204020203" pitchFamily="34" charset="-34"/>
              </a:rPr>
              <a:t/>
            </a:r>
            <a:br>
              <a:rPr lang="en-GB" sz="2700" dirty="0">
                <a:latin typeface="Letter-join Plus 8" panose="02000505000000020003" pitchFamily="50" charset="0"/>
                <a:cs typeface="Leelawadee" panose="020B0502040204020203" pitchFamily="34" charset="-34"/>
              </a:rPr>
            </a:br>
            <a:r>
              <a:rPr lang="en-GB" sz="2700" dirty="0" smtClean="0">
                <a:latin typeface="Letter-join Plus 8" panose="02000505000000020003" pitchFamily="50" charset="0"/>
                <a:cs typeface="Leelawadee" panose="020B0502040204020203" pitchFamily="34" charset="-34"/>
              </a:rPr>
              <a:t>for both sentences there is an example in red to demonstrate how to use/write your sentences. </a:t>
            </a:r>
            <a:r>
              <a:rPr lang="en-GB" sz="2800" dirty="0" smtClean="0">
                <a:latin typeface="Letter-join Plus 8" panose="02000505000000020003" pitchFamily="50" charset="0"/>
                <a:cs typeface="Leelawadee" panose="020B0502040204020203" pitchFamily="34" charset="-34"/>
              </a:rPr>
              <a:t/>
            </a:r>
            <a:br>
              <a:rPr lang="en-GB" sz="2800" dirty="0" smtClean="0">
                <a:latin typeface="Letter-join Plus 8" panose="02000505000000020003" pitchFamily="50" charset="0"/>
                <a:cs typeface="Leelawadee" panose="020B0502040204020203" pitchFamily="34" charset="-34"/>
              </a:rPr>
            </a:br>
            <a:endParaRPr lang="en-GB" sz="3000" dirty="0">
              <a:latin typeface="Letter-join Plus 8" panose="02000505000000020003" pitchFamily="50" charset="0"/>
            </a:endParaRPr>
          </a:p>
        </p:txBody>
      </p:sp>
    </p:spTree>
    <p:extLst>
      <p:ext uri="{BB962C8B-B14F-4D97-AF65-F5344CB8AC3E}">
        <p14:creationId xmlns:p14="http://schemas.microsoft.com/office/powerpoint/2010/main" val="1885254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E7649-53EF-4F51-9BCF-C2A87340A1D0}"/>
              </a:ext>
            </a:extLst>
          </p:cNvPr>
          <p:cNvSpPr>
            <a:spLocks noGrp="1"/>
          </p:cNvSpPr>
          <p:nvPr>
            <p:ph type="ctrTitle"/>
          </p:nvPr>
        </p:nvSpPr>
        <p:spPr>
          <a:xfrm>
            <a:off x="0" y="1984114"/>
            <a:ext cx="11953460" cy="2309212"/>
          </a:xfrm>
        </p:spPr>
        <p:txBody>
          <a:bodyPr>
            <a:normAutofit fontScale="90000"/>
          </a:bodyPr>
          <a:lstStyle/>
          <a:p>
            <a:r>
              <a:rPr lang="en-GB" sz="8500" dirty="0">
                <a:latin typeface="Letter-join Plus 8" panose="02000505000000020003" pitchFamily="50" charset="0"/>
              </a:rPr>
              <a:t>Writing task: </a:t>
            </a:r>
            <a:r>
              <a:rPr lang="en-GB" sz="8500" dirty="0" smtClean="0">
                <a:latin typeface="Letter-join Plus 8" panose="02000505000000020003" pitchFamily="50" charset="0"/>
              </a:rPr>
              <a:t/>
            </a:r>
            <a:br>
              <a:rPr lang="en-GB" sz="8500" dirty="0" smtClean="0">
                <a:latin typeface="Letter-join Plus 8" panose="02000505000000020003" pitchFamily="50" charset="0"/>
              </a:rPr>
            </a:br>
            <a:r>
              <a:rPr lang="en-GB" sz="4000" dirty="0">
                <a:latin typeface="Letter-join Plus 8" panose="02000505000000020003" pitchFamily="50" charset="0"/>
              </a:rPr>
              <a:t/>
            </a:r>
            <a:br>
              <a:rPr lang="en-GB" sz="4000" dirty="0">
                <a:latin typeface="Letter-join Plus 8" panose="02000505000000020003" pitchFamily="50" charset="0"/>
              </a:rPr>
            </a:br>
            <a:r>
              <a:rPr lang="en-GB" sz="4000" dirty="0" smtClean="0">
                <a:latin typeface="Letter-join Plus 8" panose="02000505000000020003" pitchFamily="50" charset="0"/>
              </a:rPr>
              <a:t>Today’s writing task is to write the first part of the story. Remember to write in the first person and use the sequence from the story ‘Farther’. Watch the video again if you need to. </a:t>
            </a:r>
            <a:endParaRPr lang="en-GB" sz="2700" b="1" u="sng" dirty="0">
              <a:latin typeface="Letter-join Plus 8" panose="02000505000000020003" pitchFamily="50" charset="0"/>
            </a:endParaRPr>
          </a:p>
        </p:txBody>
      </p:sp>
    </p:spTree>
    <p:extLst>
      <p:ext uri="{BB962C8B-B14F-4D97-AF65-F5344CB8AC3E}">
        <p14:creationId xmlns:p14="http://schemas.microsoft.com/office/powerpoint/2010/main" val="1848515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70</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Comic Sans MS</vt:lpstr>
      <vt:lpstr>Leelawadee</vt:lpstr>
      <vt:lpstr>Letter-join Plus 8</vt:lpstr>
      <vt:lpstr>Office Theme</vt:lpstr>
      <vt:lpstr>English  Thursday  04.03.21</vt:lpstr>
      <vt:lpstr>Handwriting   Practice harder words – LETTERJOIN – Students – Password  lj8943 (finger swipe is in the shape of a letter L) https://www.letterjoin.co.uk/tablet_login/ </vt:lpstr>
      <vt:lpstr>Reading</vt:lpstr>
      <vt:lpstr>Grammar  Todays grammar task is writing sentences using  a) main and subordinate clauses  b) parenthesis   for both sentences there is an example in red to demonstrate how to use/write your sentences.  </vt:lpstr>
      <vt:lpstr>Writing task:   Today’s writing task is to write the first part of the story. Remember to write in the first person and use the sequence from the story ‘Farther’. Watch the video again if you need 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Monday  11.01.21</dc:title>
  <dc:creator>r.Metcalf@wvdomain.local</dc:creator>
  <cp:lastModifiedBy>r.Metcalf</cp:lastModifiedBy>
  <cp:revision>49</cp:revision>
  <dcterms:created xsi:type="dcterms:W3CDTF">2021-01-08T09:41:03Z</dcterms:created>
  <dcterms:modified xsi:type="dcterms:W3CDTF">2021-03-02T09:59:16Z</dcterms:modified>
</cp:coreProperties>
</file>