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4" r:id="rId3"/>
    <p:sldId id="347" r:id="rId4"/>
    <p:sldId id="348" r:id="rId5"/>
    <p:sldId id="346" r:id="rId6"/>
    <p:sldId id="325" r:id="rId7"/>
    <p:sldId id="294" r:id="rId8"/>
    <p:sldId id="286" r:id="rId9"/>
    <p:sldId id="283" r:id="rId10"/>
    <p:sldId id="353" r:id="rId11"/>
    <p:sldId id="35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89" autoAdjust="0"/>
    <p:restoredTop sz="94660"/>
  </p:normalViewPr>
  <p:slideViewPr>
    <p:cSldViewPr snapToGrid="0">
      <p:cViewPr varScale="1">
        <p:scale>
          <a:sx n="88" d="100"/>
          <a:sy n="88" d="100"/>
        </p:scale>
        <p:origin x="557"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ABB389-75BE-4DD2-B927-F36EE7CF1C36}" type="datetimeFigureOut">
              <a:rPr lang="en-US" smtClean="0"/>
              <a:t>2/25/2021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3FA3BD-E058-4566-BD02-9C563B2CC45A}" type="slidenum">
              <a:rPr lang="en-US" smtClean="0"/>
              <a:t>‹#›</a:t>
            </a:fld>
            <a:endParaRPr lang="en-US"/>
          </a:p>
        </p:txBody>
      </p:sp>
    </p:spTree>
    <p:extLst>
      <p:ext uri="{BB962C8B-B14F-4D97-AF65-F5344CB8AC3E}">
        <p14:creationId xmlns:p14="http://schemas.microsoft.com/office/powerpoint/2010/main" val="704514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7C7B32-5564-4814-9D22-DC69BE1C261D}"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4064992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C7B32-5564-4814-9D22-DC69BE1C261D}"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369420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C7B32-5564-4814-9D22-DC69BE1C261D}"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3088821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C7B32-5564-4814-9D22-DC69BE1C261D}"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373438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F7C7B32-5564-4814-9D22-DC69BE1C261D}"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25762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7C7B32-5564-4814-9D22-DC69BE1C261D}" type="datetimeFigureOut">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7617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7C7B32-5564-4814-9D22-DC69BE1C261D}" type="datetimeFigureOut">
              <a:rPr lang="en-US" smtClean="0"/>
              <a:t>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2290673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7C7B32-5564-4814-9D22-DC69BE1C261D}" type="datetimeFigureOut">
              <a:rPr lang="en-US" smtClean="0"/>
              <a:t>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4110872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7C7B32-5564-4814-9D22-DC69BE1C261D}" type="datetimeFigureOut">
              <a:rPr lang="en-US" smtClean="0"/>
              <a:t>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2513039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F7C7B32-5564-4814-9D22-DC69BE1C261D}" type="datetimeFigureOut">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1355020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F7C7B32-5564-4814-9D22-DC69BE1C261D}" type="datetimeFigureOut">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2318094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C7B32-5564-4814-9D22-DC69BE1C261D}" type="datetimeFigureOut">
              <a:rPr lang="en-US" smtClean="0"/>
              <a:t>2/25/2021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945190-5752-4AE2-92F6-448D0A91AE2B}" type="slidenum">
              <a:rPr lang="en-US" smtClean="0"/>
              <a:t>‹#›</a:t>
            </a:fld>
            <a:endParaRPr lang="en-US"/>
          </a:p>
        </p:txBody>
      </p:sp>
    </p:spTree>
    <p:extLst>
      <p:ext uri="{BB962C8B-B14F-4D97-AF65-F5344CB8AC3E}">
        <p14:creationId xmlns:p14="http://schemas.microsoft.com/office/powerpoint/2010/main" val="3723380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letterjoin.co.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English</a:t>
            </a:r>
            <a:br>
              <a:rPr lang="en-US" dirty="0" smtClean="0"/>
            </a:br>
            <a:r>
              <a:rPr lang="en-US" dirty="0" smtClean="0"/>
              <a:t>05/03/2021</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96891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Grammar</a:t>
            </a:r>
            <a:endParaRPr lang="en-US" dirty="0"/>
          </a:p>
        </p:txBody>
      </p:sp>
      <p:sp>
        <p:nvSpPr>
          <p:cNvPr id="3" name="Content Placeholder 2"/>
          <p:cNvSpPr>
            <a:spLocks noGrp="1"/>
          </p:cNvSpPr>
          <p:nvPr>
            <p:ph idx="1"/>
          </p:nvPr>
        </p:nvSpPr>
        <p:spPr/>
        <p:txBody>
          <a:bodyPr/>
          <a:lstStyle/>
          <a:p>
            <a:r>
              <a:rPr lang="en-GB" dirty="0" smtClean="0">
                <a:solidFill>
                  <a:srgbClr val="7030A0"/>
                </a:solidFill>
              </a:rPr>
              <a:t>2Do Purple Mash</a:t>
            </a:r>
          </a:p>
          <a:p>
            <a:r>
              <a:rPr lang="en-GB" dirty="0" smtClean="0">
                <a:solidFill>
                  <a:srgbClr val="7030A0"/>
                </a:solidFill>
              </a:rPr>
              <a:t>Different conjunctions </a:t>
            </a:r>
            <a:endParaRPr lang="en-US" dirty="0">
              <a:solidFill>
                <a:srgbClr val="7030A0"/>
              </a:solidFill>
            </a:endParaRPr>
          </a:p>
        </p:txBody>
      </p:sp>
    </p:spTree>
    <p:extLst>
      <p:ext uri="{BB962C8B-B14F-4D97-AF65-F5344CB8AC3E}">
        <p14:creationId xmlns:p14="http://schemas.microsoft.com/office/powerpoint/2010/main" val="6762343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a:t>
            </a:r>
            <a:endParaRPr lang="en-US" dirty="0"/>
          </a:p>
        </p:txBody>
      </p:sp>
      <p:sp>
        <p:nvSpPr>
          <p:cNvPr id="3" name="Content Placeholder 2"/>
          <p:cNvSpPr>
            <a:spLocks noGrp="1"/>
          </p:cNvSpPr>
          <p:nvPr>
            <p:ph idx="1"/>
          </p:nvPr>
        </p:nvSpPr>
        <p:spPr/>
        <p:txBody>
          <a:bodyPr/>
          <a:lstStyle/>
          <a:p>
            <a:r>
              <a:rPr lang="en-GB" dirty="0" smtClean="0">
                <a:solidFill>
                  <a:srgbClr val="FF0000"/>
                </a:solidFill>
              </a:rPr>
              <a:t>LC: Can I write my own explanation leaflet?</a:t>
            </a:r>
            <a:endParaRPr lang="en-GB" dirty="0"/>
          </a:p>
          <a:p>
            <a:r>
              <a:rPr lang="en-GB" dirty="0" smtClean="0"/>
              <a:t>We have been learning how to write an explanation leaflet over the past 2 weeks</a:t>
            </a:r>
          </a:p>
          <a:p>
            <a:r>
              <a:rPr lang="en-GB" dirty="0" smtClean="0"/>
              <a:t>We have also been researching how Rome was formed</a:t>
            </a:r>
            <a:endParaRPr lang="en-GB" dirty="0"/>
          </a:p>
          <a:p>
            <a:r>
              <a:rPr lang="en-GB" dirty="0" smtClean="0"/>
              <a:t>Now we are going to put the 2 things together!</a:t>
            </a:r>
          </a:p>
          <a:p>
            <a:endParaRPr lang="en-GB" dirty="0" smtClean="0"/>
          </a:p>
          <a:p>
            <a:r>
              <a:rPr lang="en-GB" dirty="0" smtClean="0">
                <a:solidFill>
                  <a:srgbClr val="00B0F0"/>
                </a:solidFill>
              </a:rPr>
              <a:t>Can you design and write your own leaflet to explain how Rome was formed, using all the features you now know about…paragraphs, time connectives, cause and effect words and fronted adverbials.</a:t>
            </a:r>
            <a:endParaRPr lang="en-US" dirty="0">
              <a:solidFill>
                <a:srgbClr val="00B0F0"/>
              </a:solidFill>
            </a:endParaRPr>
          </a:p>
        </p:txBody>
      </p:sp>
    </p:spTree>
    <p:extLst>
      <p:ext uri="{BB962C8B-B14F-4D97-AF65-F5344CB8AC3E}">
        <p14:creationId xmlns:p14="http://schemas.microsoft.com/office/powerpoint/2010/main" val="3147921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Reading Activity</a:t>
            </a:r>
            <a:r>
              <a:rPr lang="en-US" dirty="0" smtClean="0"/>
              <a:t/>
            </a:r>
            <a:br>
              <a:rPr lang="en-US" dirty="0" smtClean="0"/>
            </a:br>
            <a:r>
              <a:rPr lang="en-US" dirty="0"/>
              <a:t/>
            </a:r>
            <a:br>
              <a:rPr lang="en-US" dirty="0"/>
            </a:br>
            <a:r>
              <a:rPr lang="en-US" dirty="0" smtClean="0"/>
              <a:t>Please see the next slides for your group`s activity</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Let me know if you can`t remember which Reading group you are in </a:t>
            </a:r>
          </a:p>
          <a:p>
            <a:r>
              <a:rPr lang="en-GB" dirty="0" smtClean="0"/>
              <a:t>You will need a pencil or pen, and paper </a:t>
            </a:r>
            <a:endParaRPr lang="en-US" dirty="0"/>
          </a:p>
        </p:txBody>
      </p:sp>
    </p:spTree>
    <p:extLst>
      <p:ext uri="{BB962C8B-B14F-4D97-AF65-F5344CB8AC3E}">
        <p14:creationId xmlns:p14="http://schemas.microsoft.com/office/powerpoint/2010/main" val="785390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Groups 1+2</a:t>
            </a:r>
            <a:endParaRPr lang="en-US" dirty="0"/>
          </a:p>
        </p:txBody>
      </p:sp>
      <p:sp>
        <p:nvSpPr>
          <p:cNvPr id="3" name="Content Placeholder 2"/>
          <p:cNvSpPr>
            <a:spLocks noGrp="1"/>
          </p:cNvSpPr>
          <p:nvPr>
            <p:ph idx="1"/>
          </p:nvPr>
        </p:nvSpPr>
        <p:spPr/>
        <p:txBody>
          <a:bodyPr/>
          <a:lstStyle/>
          <a:p>
            <a:r>
              <a:rPr lang="en-GB" dirty="0" smtClean="0">
                <a:solidFill>
                  <a:srgbClr val="7030A0"/>
                </a:solidFill>
              </a:rPr>
              <a:t>2Do Purple Mash</a:t>
            </a:r>
          </a:p>
          <a:p>
            <a:r>
              <a:rPr lang="en-GB" dirty="0" smtClean="0">
                <a:solidFill>
                  <a:srgbClr val="7030A0"/>
                </a:solidFill>
              </a:rPr>
              <a:t>How To Make a Pirate Stew</a:t>
            </a:r>
            <a:endParaRPr lang="en-US" dirty="0">
              <a:solidFill>
                <a:srgbClr val="7030A0"/>
              </a:solidFill>
            </a:endParaRPr>
          </a:p>
        </p:txBody>
      </p:sp>
    </p:spTree>
    <p:extLst>
      <p:ext uri="{BB962C8B-B14F-4D97-AF65-F5344CB8AC3E}">
        <p14:creationId xmlns:p14="http://schemas.microsoft.com/office/powerpoint/2010/main" val="3690094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Groups 3+4 </a:t>
            </a:r>
            <a:endParaRPr lang="en-US" dirty="0"/>
          </a:p>
        </p:txBody>
      </p:sp>
      <p:sp>
        <p:nvSpPr>
          <p:cNvPr id="3" name="Content Placeholder 2"/>
          <p:cNvSpPr>
            <a:spLocks noGrp="1"/>
          </p:cNvSpPr>
          <p:nvPr>
            <p:ph idx="1"/>
          </p:nvPr>
        </p:nvSpPr>
        <p:spPr/>
        <p:txBody>
          <a:bodyPr/>
          <a:lstStyle/>
          <a:p>
            <a:r>
              <a:rPr lang="en-GB" dirty="0" smtClean="0">
                <a:solidFill>
                  <a:srgbClr val="7030A0"/>
                </a:solidFill>
              </a:rPr>
              <a:t>2Do Purple Mash</a:t>
            </a:r>
          </a:p>
          <a:p>
            <a:r>
              <a:rPr lang="en-GB" dirty="0" smtClean="0">
                <a:solidFill>
                  <a:srgbClr val="7030A0"/>
                </a:solidFill>
              </a:rPr>
              <a:t>Son of the Sea</a:t>
            </a:r>
          </a:p>
          <a:p>
            <a:endParaRPr lang="en-GB" dirty="0">
              <a:solidFill>
                <a:srgbClr val="7030A0"/>
              </a:solidFill>
            </a:endParaRPr>
          </a:p>
          <a:p>
            <a:r>
              <a:rPr lang="en-GB" dirty="0" smtClean="0"/>
              <a:t>Read the text carefully again</a:t>
            </a:r>
          </a:p>
          <a:p>
            <a:r>
              <a:rPr lang="en-GB" dirty="0" smtClean="0"/>
              <a:t>Then answer questions set B</a:t>
            </a:r>
          </a:p>
        </p:txBody>
      </p:sp>
    </p:spTree>
    <p:extLst>
      <p:ext uri="{BB962C8B-B14F-4D97-AF65-F5344CB8AC3E}">
        <p14:creationId xmlns:p14="http://schemas.microsoft.com/office/powerpoint/2010/main" val="1859371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Spellings </a:t>
            </a:r>
            <a:endParaRPr lang="en-US" dirty="0"/>
          </a:p>
        </p:txBody>
      </p:sp>
      <p:sp>
        <p:nvSpPr>
          <p:cNvPr id="3" name="Content Placeholder 2"/>
          <p:cNvSpPr>
            <a:spLocks noGrp="1"/>
          </p:cNvSpPr>
          <p:nvPr>
            <p:ph idx="1"/>
          </p:nvPr>
        </p:nvSpPr>
        <p:spPr/>
        <p:txBody>
          <a:bodyPr/>
          <a:lstStyle/>
          <a:p>
            <a:r>
              <a:rPr lang="en-GB" dirty="0" smtClean="0">
                <a:solidFill>
                  <a:srgbClr val="00B050"/>
                </a:solidFill>
              </a:rPr>
              <a:t>This week we are focusing on </a:t>
            </a:r>
            <a:r>
              <a:rPr lang="en-GB" dirty="0" smtClean="0">
                <a:solidFill>
                  <a:srgbClr val="FF0000"/>
                </a:solidFill>
              </a:rPr>
              <a:t>common exception words</a:t>
            </a:r>
            <a:r>
              <a:rPr lang="en-GB" dirty="0" smtClean="0">
                <a:solidFill>
                  <a:srgbClr val="00B050"/>
                </a:solidFill>
              </a:rPr>
              <a:t>. These are words that aren`t necessarily spelt how you would think they should be.</a:t>
            </a:r>
          </a:p>
          <a:p>
            <a:endParaRPr lang="en-GB" dirty="0">
              <a:solidFill>
                <a:srgbClr val="00B050"/>
              </a:solidFill>
            </a:endParaRPr>
          </a:p>
          <a:p>
            <a:r>
              <a:rPr lang="en-GB" dirty="0" smtClean="0">
                <a:solidFill>
                  <a:srgbClr val="00B050"/>
                </a:solidFill>
              </a:rPr>
              <a:t>Each spelling group have been given their own list of words, but feel free to learn other groups` spellings too!  </a:t>
            </a:r>
            <a:endParaRPr lang="en-US" dirty="0">
              <a:solidFill>
                <a:srgbClr val="00B050"/>
              </a:solidFill>
            </a:endParaRPr>
          </a:p>
        </p:txBody>
      </p:sp>
    </p:spTree>
    <p:extLst>
      <p:ext uri="{BB962C8B-B14F-4D97-AF65-F5344CB8AC3E}">
        <p14:creationId xmlns:p14="http://schemas.microsoft.com/office/powerpoint/2010/main" val="3293257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Handwriting and Spellings Group 3</a:t>
            </a:r>
            <a:endParaRPr lang="en-US" dirty="0"/>
          </a:p>
        </p:txBody>
      </p:sp>
      <p:pic>
        <p:nvPicPr>
          <p:cNvPr id="4" name="Content Placeholder 3"/>
          <p:cNvPicPr>
            <a:picLocks noGrp="1" noChangeAspect="1"/>
          </p:cNvPicPr>
          <p:nvPr>
            <p:ph idx="1"/>
          </p:nvPr>
        </p:nvPicPr>
        <p:blipFill>
          <a:blip r:embed="rId2"/>
          <a:stretch>
            <a:fillRect/>
          </a:stretch>
        </p:blipFill>
        <p:spPr>
          <a:xfrm>
            <a:off x="1384663" y="1465486"/>
            <a:ext cx="9460672" cy="5092068"/>
          </a:xfrm>
          <a:prstGeom prst="rect">
            <a:avLst/>
          </a:prstGeom>
        </p:spPr>
      </p:pic>
    </p:spTree>
    <p:extLst>
      <p:ext uri="{BB962C8B-B14F-4D97-AF65-F5344CB8AC3E}">
        <p14:creationId xmlns:p14="http://schemas.microsoft.com/office/powerpoint/2010/main" val="976060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Handwriting and Spellings Group 2  </a:t>
            </a:r>
            <a:endParaRPr lang="en-US" dirty="0"/>
          </a:p>
        </p:txBody>
      </p:sp>
      <p:sp>
        <p:nvSpPr>
          <p:cNvPr id="3" name="Content Placeholder 2"/>
          <p:cNvSpPr>
            <a:spLocks noGrp="1"/>
          </p:cNvSpPr>
          <p:nvPr>
            <p:ph idx="1"/>
          </p:nvPr>
        </p:nvSpPr>
        <p:spPr/>
        <p:txBody>
          <a:bodyPr/>
          <a:lstStyle/>
          <a:p>
            <a:endParaRPr lang="en-GB" dirty="0" smtClean="0"/>
          </a:p>
          <a:p>
            <a:endParaRPr lang="en-GB" dirty="0"/>
          </a:p>
          <a:p>
            <a:endParaRPr lang="en-GB" dirty="0" smtClean="0"/>
          </a:p>
          <a:p>
            <a:endParaRPr lang="en-GB" dirty="0"/>
          </a:p>
          <a:p>
            <a:endParaRPr lang="en-US" dirty="0"/>
          </a:p>
        </p:txBody>
      </p:sp>
      <p:pic>
        <p:nvPicPr>
          <p:cNvPr id="7" name="Picture 6"/>
          <p:cNvPicPr>
            <a:picLocks noChangeAspect="1"/>
          </p:cNvPicPr>
          <p:nvPr/>
        </p:nvPicPr>
        <p:blipFill>
          <a:blip r:embed="rId2"/>
          <a:stretch>
            <a:fillRect/>
          </a:stretch>
        </p:blipFill>
        <p:spPr>
          <a:xfrm>
            <a:off x="2386149" y="1690688"/>
            <a:ext cx="8232056" cy="4657861"/>
          </a:xfrm>
          <a:prstGeom prst="rect">
            <a:avLst/>
          </a:prstGeom>
        </p:spPr>
      </p:pic>
    </p:spTree>
    <p:extLst>
      <p:ext uri="{BB962C8B-B14F-4D97-AF65-F5344CB8AC3E}">
        <p14:creationId xmlns:p14="http://schemas.microsoft.com/office/powerpoint/2010/main" val="20825360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Handwriting + Spellings Group 1 </a:t>
            </a:r>
            <a:endParaRPr lang="en-US" dirty="0"/>
          </a:p>
        </p:txBody>
      </p:sp>
      <p:sp>
        <p:nvSpPr>
          <p:cNvPr id="6" name="Content Placeholder 5"/>
          <p:cNvSpPr>
            <a:spLocks noGrp="1"/>
          </p:cNvSpPr>
          <p:nvPr>
            <p:ph idx="1"/>
          </p:nvPr>
        </p:nvSpPr>
        <p:spPr/>
        <p:txBody>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US" dirty="0"/>
          </a:p>
        </p:txBody>
      </p:sp>
      <p:pic>
        <p:nvPicPr>
          <p:cNvPr id="3" name="Picture 2"/>
          <p:cNvPicPr>
            <a:picLocks noChangeAspect="1"/>
          </p:cNvPicPr>
          <p:nvPr/>
        </p:nvPicPr>
        <p:blipFill>
          <a:blip r:embed="rId2"/>
          <a:stretch>
            <a:fillRect/>
          </a:stretch>
        </p:blipFill>
        <p:spPr>
          <a:xfrm>
            <a:off x="1976846" y="1448426"/>
            <a:ext cx="9178833" cy="4948836"/>
          </a:xfrm>
          <a:prstGeom prst="rect">
            <a:avLst/>
          </a:prstGeom>
        </p:spPr>
      </p:pic>
    </p:spTree>
    <p:extLst>
      <p:ext uri="{BB962C8B-B14F-4D97-AF65-F5344CB8AC3E}">
        <p14:creationId xmlns:p14="http://schemas.microsoft.com/office/powerpoint/2010/main" val="3300980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Handwriting</a:t>
            </a:r>
            <a:endParaRPr lang="en-US" dirty="0"/>
          </a:p>
        </p:txBody>
      </p:sp>
      <p:sp>
        <p:nvSpPr>
          <p:cNvPr id="3" name="Content Placeholder 2"/>
          <p:cNvSpPr>
            <a:spLocks noGrp="1"/>
          </p:cNvSpPr>
          <p:nvPr>
            <p:ph idx="1"/>
          </p:nvPr>
        </p:nvSpPr>
        <p:spPr/>
        <p:txBody>
          <a:bodyPr/>
          <a:lstStyle/>
          <a:p>
            <a:r>
              <a:rPr lang="en-GB" dirty="0" smtClean="0"/>
              <a:t>Use the spelling sheets to practise your handwriting. You will not be able to trace the word, unless you can print the sheets off, but you will be able to copy  it.</a:t>
            </a:r>
          </a:p>
          <a:p>
            <a:r>
              <a:rPr lang="en-GB" dirty="0" smtClean="0"/>
              <a:t>Practise </a:t>
            </a:r>
            <a:r>
              <a:rPr lang="en-GB" dirty="0" smtClean="0"/>
              <a:t>at least 8 words </a:t>
            </a:r>
            <a:r>
              <a:rPr lang="en-GB" dirty="0" smtClean="0"/>
              <a:t>per day on lined paper and then have a go at writing sentences with those words in</a:t>
            </a:r>
          </a:p>
          <a:p>
            <a:r>
              <a:rPr lang="en-GB" dirty="0" smtClean="0"/>
              <a:t>Remember, it is quality joined writing that we are looking for, with your proper tripod grip</a:t>
            </a:r>
          </a:p>
          <a:p>
            <a:r>
              <a:rPr lang="en-GB" dirty="0" smtClean="0"/>
              <a:t>You can also practise other letters and words </a:t>
            </a:r>
            <a:r>
              <a:rPr lang="en-GB" dirty="0"/>
              <a:t>via </a:t>
            </a:r>
            <a:r>
              <a:rPr lang="en-GB" dirty="0">
                <a:hlinkClick r:id="rId2"/>
              </a:rPr>
              <a:t>https://</a:t>
            </a:r>
            <a:r>
              <a:rPr lang="en-GB" dirty="0" smtClean="0">
                <a:hlinkClick r:id="rId2"/>
              </a:rPr>
              <a:t>www.letterjoin.co.uk</a:t>
            </a:r>
            <a:r>
              <a:rPr lang="en-GB" dirty="0" smtClean="0"/>
              <a:t> using the </a:t>
            </a:r>
            <a:r>
              <a:rPr lang="en-GB" dirty="0" smtClean="0">
                <a:solidFill>
                  <a:srgbClr val="FF0000"/>
                </a:solidFill>
              </a:rPr>
              <a:t>username lj8493 </a:t>
            </a:r>
            <a:r>
              <a:rPr lang="en-GB" dirty="0" smtClean="0"/>
              <a:t>and the </a:t>
            </a:r>
            <a:r>
              <a:rPr lang="en-GB" dirty="0" smtClean="0">
                <a:solidFill>
                  <a:srgbClr val="FF0000"/>
                </a:solidFill>
              </a:rPr>
              <a:t>password L </a:t>
            </a:r>
            <a:r>
              <a:rPr lang="en-GB" dirty="0" smtClean="0"/>
              <a:t>(capital l)</a:t>
            </a:r>
            <a:endParaRPr lang="en-US" dirty="0"/>
          </a:p>
        </p:txBody>
      </p:sp>
    </p:spTree>
    <p:extLst>
      <p:ext uri="{BB962C8B-B14F-4D97-AF65-F5344CB8AC3E}">
        <p14:creationId xmlns:p14="http://schemas.microsoft.com/office/powerpoint/2010/main" val="2202446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1181</TotalTime>
  <Words>308</Words>
  <Application>Microsoft Office PowerPoint</Application>
  <PresentationFormat>Widescreen</PresentationFormat>
  <Paragraphs>46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English 05/03/2021</vt:lpstr>
      <vt:lpstr>Reading Activity  Please see the next slides for your group`s activity</vt:lpstr>
      <vt:lpstr>Groups 1+2</vt:lpstr>
      <vt:lpstr>Groups 3+4 </vt:lpstr>
      <vt:lpstr>Spellings </vt:lpstr>
      <vt:lpstr>Handwriting and Spellings Group 3</vt:lpstr>
      <vt:lpstr>Handwriting and Spellings Group 2  </vt:lpstr>
      <vt:lpstr>Handwriting + Spellings Group 1 </vt:lpstr>
      <vt:lpstr>Handwriting</vt:lpstr>
      <vt:lpstr>Grammar</vt:lpstr>
      <vt:lpstr>Writing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11/01/2021</dc:title>
  <dc:creator>Ed Tiffany</dc:creator>
  <cp:lastModifiedBy>Ed Tiffany</cp:lastModifiedBy>
  <cp:revision>127</cp:revision>
  <dcterms:created xsi:type="dcterms:W3CDTF">2021-01-07T10:15:57Z</dcterms:created>
  <dcterms:modified xsi:type="dcterms:W3CDTF">2021-02-25T11:43:35Z</dcterms:modified>
</cp:coreProperties>
</file>