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s.hiley@worthvalleyprimary.co.uk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V7tsXyq7ow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736" y="270905"/>
            <a:ext cx="9831977" cy="2387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Tuesday 2</a:t>
            </a:r>
            <a:r>
              <a:rPr lang="en-GB" sz="5400" baseline="30000" dirty="0" smtClean="0">
                <a:latin typeface="Comic Sans MS" panose="030F0702030302020204" pitchFamily="66" charset="0"/>
              </a:rPr>
              <a:t>nd</a:t>
            </a:r>
            <a:r>
              <a:rPr lang="en-GB" sz="5400" dirty="0" smtClean="0">
                <a:latin typeface="Comic Sans MS" panose="030F0702030302020204" pitchFamily="66" charset="0"/>
              </a:rPr>
              <a:t> March 2021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724" y="2786907"/>
            <a:ext cx="9144000" cy="165576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Geography   Fairtrade Fortnight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(22</a:t>
            </a:r>
            <a:r>
              <a:rPr lang="en-GB" baseline="30000" dirty="0" smtClean="0">
                <a:latin typeface="Comic Sans MS" panose="030F0702030302020204" pitchFamily="66" charset="0"/>
              </a:rPr>
              <a:t>nd</a:t>
            </a:r>
            <a:r>
              <a:rPr lang="en-GB" dirty="0" smtClean="0">
                <a:latin typeface="Comic Sans MS" panose="030F0702030302020204" pitchFamily="66" charset="0"/>
              </a:rPr>
              <a:t> February-7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march 2021)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86460" y="4690691"/>
            <a:ext cx="2616200" cy="12509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764269" y="4442669"/>
            <a:ext cx="22225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802039" y="615677"/>
            <a:ext cx="8151858" cy="586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32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0091" y="1062446"/>
            <a:ext cx="90656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Can you tell the story of the banana’s journey to someone else? Where does it begin? How does it get to us? Can you write about the journey of a banana?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What is Fairtrade?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Why is Fairtrade important?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Remember to send any pictures of any of your work to me at </a:t>
            </a:r>
            <a:r>
              <a:rPr lang="en-GB" dirty="0" smtClean="0">
                <a:latin typeface="Letterjoin-Air Plus 8" panose="02000805000000020003" pitchFamily="50" charset="0"/>
                <a:hlinkClick r:id="rId2"/>
              </a:rPr>
              <a:t>s.hiley@worthvalleyprimary.co.uk</a:t>
            </a:r>
            <a:r>
              <a:rPr lang="en-GB" dirty="0" smtClean="0">
                <a:latin typeface="Letterjoin-Air Plus 8" panose="02000805000000020003" pitchFamily="50" charset="0"/>
              </a:rPr>
              <a:t> </a:t>
            </a:r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967" y="2024743"/>
            <a:ext cx="2605993" cy="293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19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60018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etterjoin-Air Plus 8" panose="02000805000000020003" pitchFamily="50" charset="0"/>
                <a:hlinkClick r:id="rId2"/>
              </a:rPr>
              <a:t>Watch this video to find out more</a:t>
            </a:r>
            <a:r>
              <a:rPr lang="en-GB" dirty="0" smtClean="0">
                <a:hlinkClick r:id="rId2"/>
              </a:rPr>
              <a:t/>
            </a:r>
            <a:br>
              <a:rPr lang="en-GB" dirty="0" smtClean="0">
                <a:hlinkClick r:id="rId2"/>
              </a:rPr>
            </a:br>
            <a:r>
              <a:rPr lang="en-GB" dirty="0" smtClean="0">
                <a:hlinkClick r:id="rId2"/>
              </a:rPr>
              <a:t/>
            </a:r>
            <a:br>
              <a:rPr lang="en-GB" dirty="0" smtClean="0">
                <a:hlinkClick r:id="rId2"/>
              </a:rPr>
            </a:br>
            <a:r>
              <a:rPr lang="en-GB" dirty="0" smtClean="0">
                <a:hlinkClick r:id="rId2"/>
              </a:rPr>
              <a:t/>
            </a:r>
            <a:br>
              <a:rPr lang="en-GB" dirty="0" smtClean="0">
                <a:hlinkClick r:id="rId2"/>
              </a:rPr>
            </a:b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www.youtube.com/watch?v=TV7tsXyq7ow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67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69664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 smtClean="0">
                <a:latin typeface="Letterjoin-Air Plus 8" panose="02000805000000020003" pitchFamily="50" charset="0"/>
              </a:rPr>
              <a:t/>
            </a:r>
            <a:br>
              <a:rPr lang="en-GB" dirty="0" smtClean="0">
                <a:latin typeface="Letterjoin-Air Plus 8" panose="02000805000000020003" pitchFamily="50" charset="0"/>
              </a:rPr>
            </a:br>
            <a:r>
              <a:rPr lang="en-GB" dirty="0">
                <a:latin typeface="Letterjoin-Air Plus 8" panose="02000805000000020003" pitchFamily="50" charset="0"/>
              </a:rPr>
              <a:t/>
            </a:r>
            <a:br>
              <a:rPr lang="en-GB" dirty="0">
                <a:latin typeface="Letterjoin-Air Plus 8" panose="02000805000000020003" pitchFamily="50" charset="0"/>
              </a:rPr>
            </a:br>
            <a:r>
              <a:rPr lang="en-GB" dirty="0" smtClean="0">
                <a:latin typeface="Letterjoin-Air Plus 8" panose="02000805000000020003" pitchFamily="50" charset="0"/>
              </a:rPr>
              <a:t/>
            </a:r>
            <a:br>
              <a:rPr lang="en-GB" dirty="0" smtClean="0">
                <a:latin typeface="Letterjoin-Air Plus 8" panose="02000805000000020003" pitchFamily="50" charset="0"/>
              </a:rPr>
            </a:br>
            <a:r>
              <a:rPr lang="en-GB" dirty="0">
                <a:latin typeface="Letterjoin-Air Plus 8" panose="02000805000000020003" pitchFamily="50" charset="0"/>
              </a:rPr>
              <a:t/>
            </a:r>
            <a:br>
              <a:rPr lang="en-GB" dirty="0">
                <a:latin typeface="Letterjoin-Air Plus 8" panose="02000805000000020003" pitchFamily="50" charset="0"/>
              </a:rPr>
            </a:br>
            <a:r>
              <a:rPr lang="en-GB" dirty="0" smtClean="0">
                <a:latin typeface="Letterjoin-Air Plus 8" panose="02000805000000020003" pitchFamily="50" charset="0"/>
              </a:rPr>
              <a:t/>
            </a:r>
            <a:br>
              <a:rPr lang="en-GB" dirty="0" smtClean="0">
                <a:latin typeface="Letterjoin-Air Plus 8" panose="02000805000000020003" pitchFamily="50" charset="0"/>
              </a:rPr>
            </a:br>
            <a:r>
              <a:rPr lang="en-GB" dirty="0">
                <a:latin typeface="Letterjoin-Air Plus 8" panose="02000805000000020003" pitchFamily="50" charset="0"/>
              </a:rPr>
              <a:t/>
            </a:r>
            <a:br>
              <a:rPr lang="en-GB" dirty="0">
                <a:latin typeface="Letterjoin-Air Plus 8" panose="02000805000000020003" pitchFamily="50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Today we are learning: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4000" dirty="0" smtClean="0">
                <a:latin typeface="Comic Sans MS" panose="030F0702030302020204" pitchFamily="66" charset="0"/>
              </a:rPr>
              <a:t>That bananas are grown in hot countries.</a:t>
            </a:r>
            <a:br>
              <a:rPr lang="en-GB" sz="4000" dirty="0" smtClean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/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 smtClean="0">
                <a:latin typeface="Comic Sans MS" panose="030F0702030302020204" pitchFamily="66" charset="0"/>
              </a:rPr>
              <a:t>That Fairtrade Bananas can make a difference to a banana farmer’s life. </a:t>
            </a:r>
            <a:br>
              <a:rPr lang="en-GB" sz="4000" dirty="0" smtClean="0">
                <a:latin typeface="Comic Sans MS" panose="030F0702030302020204" pitchFamily="66" charset="0"/>
              </a:rPr>
            </a:br>
            <a:r>
              <a:rPr lang="en-GB" sz="4000" dirty="0" smtClean="0">
                <a:latin typeface="Comic Sans MS" panose="030F0702030302020204" pitchFamily="66" charset="0"/>
              </a:rPr>
              <a:t/>
            </a:r>
            <a:br>
              <a:rPr lang="en-GB" sz="4000" dirty="0" smtClean="0">
                <a:latin typeface="Comic Sans MS" panose="030F0702030302020204" pitchFamily="66" charset="0"/>
              </a:rPr>
            </a:br>
            <a:r>
              <a:rPr lang="en-GB" sz="4000" dirty="0" smtClean="0">
                <a:latin typeface="Comic Sans MS" panose="030F0702030302020204" pitchFamily="66" charset="0"/>
              </a:rPr>
              <a:t>I will learn how a banana gets from where it grows to me.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8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Letterjoin-Air Plus 8" panose="02000805000000020003" pitchFamily="50" charset="0"/>
              </a:rPr>
              <a:t>Where do bananas grow?</a:t>
            </a:r>
            <a:endParaRPr lang="en-GB" sz="2400" dirty="0">
              <a:latin typeface="Letterjoin-Air Plus 8" panose="02000805000000020003" pitchFamily="50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399" y="1381487"/>
            <a:ext cx="10096698" cy="506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98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072004" y="609601"/>
            <a:ext cx="8569869" cy="53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37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23067" y="541337"/>
            <a:ext cx="9658441" cy="57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37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14359" y="357051"/>
            <a:ext cx="9310098" cy="61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7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67246" y="888274"/>
            <a:ext cx="9840685" cy="55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6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67205" y="584154"/>
            <a:ext cx="8796291" cy="57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40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97536" y="806631"/>
            <a:ext cx="8639538" cy="554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52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84</Words>
  <Application>Microsoft Office PowerPoint</Application>
  <PresentationFormat>Custom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Tuesday 2nd March 2021</vt:lpstr>
      <vt:lpstr>      Today we are learning:   That bananas are grown in hot countries.  That Fairtrade Bananas can make a difference to a banana farmer’s life.   I will learn how a banana gets from where it grows to me.</vt:lpstr>
      <vt:lpstr>Where do bananas grow?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Watch this video to find out more   https://www.youtube.com/watch?v=TV7tsXyq7ow </vt:lpstr>
    </vt:vector>
  </TitlesOfParts>
  <Company>Worth Valley Primary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Valued Acer Customer</cp:lastModifiedBy>
  <cp:revision>38</cp:revision>
  <dcterms:created xsi:type="dcterms:W3CDTF">2021-01-10T15:35:41Z</dcterms:created>
  <dcterms:modified xsi:type="dcterms:W3CDTF">2021-03-01T20:06:24Z</dcterms:modified>
</cp:coreProperties>
</file>