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CD7B-44CC-4D73-999C-686C5256D12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FCAB-4902-49B6-B8F9-7641AD6DD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60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CD7B-44CC-4D73-999C-686C5256D12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FCAB-4902-49B6-B8F9-7641AD6DD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0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CD7B-44CC-4D73-999C-686C5256D12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FCAB-4902-49B6-B8F9-7641AD6DD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507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CD7B-44CC-4D73-999C-686C5256D12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FCAB-4902-49B6-B8F9-7641AD6DD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61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CD7B-44CC-4D73-999C-686C5256D12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FCAB-4902-49B6-B8F9-7641AD6DD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32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CD7B-44CC-4D73-999C-686C5256D12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FCAB-4902-49B6-B8F9-7641AD6DD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53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CD7B-44CC-4D73-999C-686C5256D12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FCAB-4902-49B6-B8F9-7641AD6DD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113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CD7B-44CC-4D73-999C-686C5256D12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FCAB-4902-49B6-B8F9-7641AD6DD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63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CD7B-44CC-4D73-999C-686C5256D12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FCAB-4902-49B6-B8F9-7641AD6DD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77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CD7B-44CC-4D73-999C-686C5256D12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FCAB-4902-49B6-B8F9-7641AD6DD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52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CD7B-44CC-4D73-999C-686C5256D12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FCAB-4902-49B6-B8F9-7641AD6DD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23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BCD7B-44CC-4D73-999C-686C5256D12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1FCAB-4902-49B6-B8F9-7641AD6DD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401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800" dirty="0" smtClean="0"/>
              <a:t>HISTORY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03/03/21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47861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of your own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a one-off lesson for those of you that wish to find out about </a:t>
            </a:r>
            <a:r>
              <a:rPr lang="en-GB" dirty="0" smtClean="0">
                <a:solidFill>
                  <a:srgbClr val="FF0000"/>
                </a:solidFill>
              </a:rPr>
              <a:t>any aspect of history</a:t>
            </a:r>
          </a:p>
          <a:p>
            <a:r>
              <a:rPr lang="en-GB" dirty="0" smtClean="0"/>
              <a:t>It could be history we have already studied, like the Ancient Greeks</a:t>
            </a:r>
          </a:p>
          <a:p>
            <a:r>
              <a:rPr lang="en-GB" dirty="0" smtClean="0"/>
              <a:t>Or it could be just something or somebody that interests you, like the </a:t>
            </a:r>
            <a:r>
              <a:rPr lang="en-GB" dirty="0" smtClean="0">
                <a:solidFill>
                  <a:srgbClr val="00B050"/>
                </a:solidFill>
              </a:rPr>
              <a:t>World Wars, the race to the South Pole, the Space Race, World Cup football, the Olympics, 80s pop music or even Mr Trump!</a:t>
            </a:r>
            <a:endParaRPr lang="en-GB" dirty="0"/>
          </a:p>
          <a:p>
            <a:r>
              <a:rPr lang="en-GB" dirty="0" smtClean="0"/>
              <a:t>Show-off your research any way you like</a:t>
            </a:r>
          </a:p>
          <a:p>
            <a:r>
              <a:rPr lang="en-GB" dirty="0" smtClean="0"/>
              <a:t>A </a:t>
            </a:r>
            <a:r>
              <a:rPr lang="en-GB" dirty="0" smtClean="0">
                <a:solidFill>
                  <a:srgbClr val="FF0000"/>
                </a:solidFill>
              </a:rPr>
              <a:t>poster, fact file, leaflet or </a:t>
            </a:r>
            <a:r>
              <a:rPr lang="en-GB" dirty="0" err="1" smtClean="0">
                <a:solidFill>
                  <a:srgbClr val="FF0000"/>
                </a:solidFill>
              </a:rPr>
              <a:t>powerpoint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perhaps?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384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100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HISTORY</vt:lpstr>
      <vt:lpstr>Research of your own choice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R.E</dc:title>
  <dc:creator>Ed Tiffany</dc:creator>
  <cp:lastModifiedBy>Ed Tiffany</cp:lastModifiedBy>
  <cp:revision>11</cp:revision>
  <dcterms:created xsi:type="dcterms:W3CDTF">2021-01-08T13:41:57Z</dcterms:created>
  <dcterms:modified xsi:type="dcterms:W3CDTF">2021-02-25T21:53:26Z</dcterms:modified>
</cp:coreProperties>
</file>