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E44B3-824D-4CBC-A1B0-38343D134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25C45-AED9-4134-9689-62939A018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3B045-6DB9-4D69-82DE-06F846E2E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F505D-390D-49C4-A3A4-1D22AA6D3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D089F-1A13-42D9-8F47-8476ECEF4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98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33845-07B3-4041-995E-871EF04D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4AF77-A82B-4FBD-A6FF-71D8740A22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E0336C-A09D-4904-836E-2029B76E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25E0B-02DE-477C-9EED-537CF6AA6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493A5D-BB09-42F7-B3BD-F3F75D56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66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C0EAB8-5570-4393-A8D5-C280AE6FC9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A8C7CE-9D1B-4D0B-9238-D6D052CFC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55872-B339-4235-B574-7B9D2511E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529761-A92C-464A-B11E-9FB94B464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94D7E-204E-4493-A999-DA38F84E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338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E740A-333A-4F93-BEF0-E4CE472F1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131DF-5D61-4E4C-A95D-6DE78BAD3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8ECF3-129E-4D64-A51C-EAC486495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ABCD8-3BE1-43E8-8A3A-9CBF0EC3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3CBD2-71A8-4A6C-ADB1-4C6473621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18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A43A-E5F4-49A5-966B-2A4D16685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D480CD-5958-4465-9BFE-5F05134F8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0FCCC-DA07-4DBC-8D44-81EB5397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A5F2C-FA67-41E7-BB41-805D40C19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6346F-9B93-4010-8251-27C364AFA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2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C54F-9105-4D64-9168-E12017607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A5BE1-F0E6-4EE9-857E-BF8404603D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7FB399-CA85-4CE6-A170-03FDF2376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4F8D3C-5922-4BED-95C2-67BCC6FEC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D332-3007-4EBD-A375-FB7056B10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D5555-D053-495A-9726-5E7566AD3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526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C312F-B1F3-4C64-8E97-9AD55EAB6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059B6-54C9-4572-B8AF-78F44E011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DB7035-81A6-4BB1-9CA7-8D6F64433B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F52481-871F-4199-9EB0-0F0073A6E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E916B0-85A6-4CB0-8349-1B6DF2E07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E6890-9925-447B-A6C2-2DC420E4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7B63EC-8362-4C09-8D83-027E74FB5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D9600C-EA1A-4267-A2FF-E605551D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616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34C53-9839-4F33-A3C3-0228E7733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950DFB-34EB-422E-BB43-E581DEBFE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7AA41-8DC9-4828-9C3D-B3C3AA8CA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9A6C91-C18E-4D72-A9F7-D003446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30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98E638-94D3-40A5-8BE5-4D487D54F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105C5F-C162-491E-9936-3DB4FBBC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27B417-C702-4D7C-A7B6-2BBDB188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86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FE6F8-6E3A-4314-A273-F16EEDA4B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921EB-4D1E-4115-89FB-35CF1EE22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913EE5-B1EB-48DF-B85C-38CF405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81545-45C6-4D86-A062-7D0A47BC3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8F66CD-B4F5-42E4-B302-966661B0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957D0F-DC78-49D4-8D3E-5308EBC4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3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4A16F-2C22-4A97-BFC4-68EEFD6B3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77FF4C-E24A-4F67-9C4A-EFEEF0849F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8020B7-9389-4FB7-AA52-824093FA3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277680-FB85-4DE6-9321-D77937204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D78A0-B998-40BF-8F79-6FBBC4B8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40F2CF-EFFF-419F-B807-5048CC9B1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368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F161AF-A3DD-41CB-ABD6-6725A2237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C134A-0D14-4618-8535-F319BC22BD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A75BD-9ABD-4813-A282-F01BFC56F6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6293C-E9D6-4E73-815C-F1582E4DF169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6FC72-CE69-40C9-B53C-B8017E43E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B74E2-B57F-4E11-A192-70A5B3F840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D5296-F85C-447D-A837-964B8AD8BE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64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CE663-1933-4B8C-B2F3-3B5262B8A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5015" y="1209822"/>
            <a:ext cx="9144000" cy="3376246"/>
          </a:xfrm>
        </p:spPr>
        <p:txBody>
          <a:bodyPr>
            <a:normAutofit/>
          </a:bodyPr>
          <a:lstStyle/>
          <a:p>
            <a:r>
              <a:rPr lang="en-GB" sz="7500" dirty="0">
                <a:latin typeface="Letter-join Plus 8" panose="02000505000000020003" pitchFamily="50" charset="0"/>
              </a:rPr>
              <a:t>Mathematics</a:t>
            </a:r>
            <a:r>
              <a:rPr lang="en-GB" dirty="0">
                <a:latin typeface="Letter-join Plus 8" panose="02000505000000020003" pitchFamily="50" charset="0"/>
              </a:rPr>
              <a:t> </a:t>
            </a:r>
            <a:br>
              <a:rPr lang="en-GB" dirty="0">
                <a:latin typeface="Letter-join Plus 8" panose="02000505000000020003" pitchFamily="50" charset="0"/>
              </a:rPr>
            </a:br>
            <a:r>
              <a:rPr lang="en-GB" dirty="0">
                <a:latin typeface="Letter-join Plus 8" panose="02000505000000020003" pitchFamily="50" charset="0"/>
              </a:rPr>
              <a:t>Wednesday </a:t>
            </a:r>
            <a:br>
              <a:rPr lang="en-GB" dirty="0">
                <a:latin typeface="Letter-join Plus 8" panose="02000505000000020003" pitchFamily="50" charset="0"/>
              </a:rPr>
            </a:br>
            <a:r>
              <a:rPr lang="en-GB" dirty="0" smtClean="0">
                <a:latin typeface="Letter-join Plus 8" panose="02000505000000020003" pitchFamily="50" charset="0"/>
              </a:rPr>
              <a:t>03.03.21</a:t>
            </a:r>
            <a:endParaRPr lang="en-GB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614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7C4126-3EEE-4733-B447-24A4B881EE34}"/>
              </a:ext>
            </a:extLst>
          </p:cNvPr>
          <p:cNvSpPr/>
          <p:nvPr/>
        </p:nvSpPr>
        <p:spPr>
          <a:xfrm>
            <a:off x="848139" y="571334"/>
            <a:ext cx="10177669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500" dirty="0">
                <a:latin typeface="Letter-join Plus 8" panose="02000505000000020003" pitchFamily="50" charset="0"/>
              </a:rPr>
              <a:t>Starter: (15 minutes)</a:t>
            </a:r>
            <a:br>
              <a:rPr lang="en-GB" sz="4500" dirty="0">
                <a:latin typeface="Letter-join Plus 8" panose="02000505000000020003" pitchFamily="50" charset="0"/>
              </a:rPr>
            </a:br>
            <a:endParaRPr lang="en-GB" sz="4500" dirty="0">
              <a:latin typeface="Letter-join Plus 8" panose="02000505000000020003" pitchFamily="50" charset="0"/>
            </a:endParaRPr>
          </a:p>
          <a:p>
            <a:pPr algn="ctr"/>
            <a:r>
              <a:rPr lang="en-GB" sz="4500" dirty="0">
                <a:latin typeface="Letter-join Plus 8" panose="02000505000000020003" pitchFamily="50" charset="0"/>
              </a:rPr>
              <a:t>I have uploaded a maths starter onto </a:t>
            </a:r>
            <a:r>
              <a:rPr lang="en-GB" sz="4500" dirty="0" err="1">
                <a:latin typeface="Letter-join Plus 8" panose="02000505000000020003" pitchFamily="50" charset="0"/>
              </a:rPr>
              <a:t>Purplemash</a:t>
            </a:r>
            <a:r>
              <a:rPr lang="en-GB" sz="4500" dirty="0">
                <a:latin typeface="Letter-join Plus 8" panose="02000505000000020003" pitchFamily="50" charset="0"/>
              </a:rPr>
              <a:t>. The activity is in a word document with text boxes. Type your answer into the text boxes, save the document and upload it to </a:t>
            </a:r>
            <a:r>
              <a:rPr lang="en-GB" sz="4500" dirty="0" err="1">
                <a:latin typeface="Letter-join Plus 8" panose="02000505000000020003" pitchFamily="50" charset="0"/>
              </a:rPr>
              <a:t>Purplemash</a:t>
            </a:r>
            <a:r>
              <a:rPr lang="en-GB" sz="4500" dirty="0">
                <a:latin typeface="Letter-join Plus 8" panose="02000505000000020003" pitchFamily="50" charset="0"/>
              </a:rPr>
              <a:t>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601482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E4694-868E-4896-9D3A-27E70999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22" y="410817"/>
            <a:ext cx="11221278" cy="6241774"/>
          </a:xfrm>
        </p:spPr>
        <p:txBody>
          <a:bodyPr>
            <a:normAutofit/>
          </a:bodyPr>
          <a:lstStyle/>
          <a:p>
            <a:r>
              <a:rPr lang="en-GB" dirty="0">
                <a:latin typeface="Letter-join Plus 8" panose="02000505000000020003" pitchFamily="50" charset="0"/>
              </a:rPr>
              <a:t> </a:t>
            </a:r>
          </a:p>
          <a:p>
            <a:r>
              <a:rPr lang="en-GB" dirty="0" smtClean="0">
                <a:latin typeface="Letter-join Plus 8" panose="02000505000000020003" pitchFamily="50" charset="0"/>
              </a:rPr>
              <a:t>Today, we are continuing to classify and compare </a:t>
            </a:r>
            <a:r>
              <a:rPr lang="en-GB" dirty="0" smtClean="0">
                <a:latin typeface="Letter-join Plus 8" panose="02000505000000020003" pitchFamily="50" charset="0"/>
              </a:rPr>
              <a:t>shapes and lines </a:t>
            </a:r>
            <a:endParaRPr lang="en-GB" dirty="0" smtClean="0">
              <a:latin typeface="Letter-join Plus 8" panose="02000505000000020003" pitchFamily="50" charset="0"/>
            </a:endParaRPr>
          </a:p>
          <a:p>
            <a:pPr marL="0" indent="0">
              <a:buNone/>
            </a:pPr>
            <a:endParaRPr lang="en-GB" u="sng" dirty="0" smtClean="0">
              <a:latin typeface="Letter-join Plus 8" panose="02000505000000020003" pitchFamily="50" charset="0"/>
            </a:endParaRPr>
          </a:p>
          <a:p>
            <a:r>
              <a:rPr lang="en-GB" u="sng" dirty="0" smtClean="0">
                <a:latin typeface="Letter-join Plus 8" panose="02000505000000020003" pitchFamily="50" charset="0"/>
              </a:rPr>
              <a:t>Group 1 </a:t>
            </a:r>
            <a:r>
              <a:rPr lang="en-GB" u="sng" dirty="0">
                <a:latin typeface="Letter-join Plus 8" panose="02000505000000020003" pitchFamily="50" charset="0"/>
              </a:rPr>
              <a:t>- </a:t>
            </a:r>
            <a:r>
              <a:rPr lang="en-GB" u="sng" dirty="0" smtClean="0">
                <a:latin typeface="Letter-join Plus 8" panose="02000505000000020003" pitchFamily="50" charset="0"/>
              </a:rPr>
              <a:t> </a:t>
            </a:r>
            <a:r>
              <a:rPr lang="en-GB" dirty="0" smtClean="0">
                <a:latin typeface="Letter-join Plus 8" panose="02000505000000020003" pitchFamily="50" charset="0"/>
              </a:rPr>
              <a:t>focus on regular and irregular polygons – complete column A on the word document.</a:t>
            </a:r>
            <a:endParaRPr lang="en-GB" dirty="0" smtClean="0">
              <a:latin typeface="Letter-join Plus 8" panose="02000505000000020003" pitchFamily="50" charset="0"/>
            </a:endParaRPr>
          </a:p>
          <a:p>
            <a:r>
              <a:rPr lang="en-GB" u="sng" dirty="0" smtClean="0">
                <a:latin typeface="Letter-join Plus 8" panose="02000505000000020003" pitchFamily="50" charset="0"/>
              </a:rPr>
              <a:t>Group 2 </a:t>
            </a:r>
            <a:r>
              <a:rPr lang="en-GB" u="sng" dirty="0" smtClean="0">
                <a:latin typeface="Letter-join Plus 8" panose="02000505000000020003" pitchFamily="50" charset="0"/>
              </a:rPr>
              <a:t>&amp; 3– </a:t>
            </a:r>
            <a:r>
              <a:rPr lang="en-GB" dirty="0" smtClean="0">
                <a:latin typeface="Letter-join Plus 8" panose="02000505000000020003" pitchFamily="50" charset="0"/>
              </a:rPr>
              <a:t>focus on perpendicular and parallel lines – complete column A and (group 2) A + B</a:t>
            </a:r>
            <a:r>
              <a:rPr lang="en-GB" u="sng" dirty="0" smtClean="0">
                <a:latin typeface="Letter-join Plus 8" panose="02000505000000020003" pitchFamily="50" charset="0"/>
              </a:rPr>
              <a:t> </a:t>
            </a:r>
            <a:endParaRPr lang="en-GB" dirty="0" smtClean="0">
              <a:latin typeface="Letter-join Plus 8" panose="02000505000000020003" pitchFamily="50" charset="0"/>
            </a:endParaRPr>
          </a:p>
          <a:p>
            <a:endParaRPr lang="en-GB" u="sng" dirty="0">
              <a:latin typeface="Letter-join Plus 8" panose="02000505000000020003" pitchFamily="50" charset="0"/>
            </a:endParaRPr>
          </a:p>
          <a:p>
            <a:r>
              <a:rPr lang="en-GB" u="sng" dirty="0" smtClean="0">
                <a:latin typeface="Letter-join Plus 8" panose="02000505000000020003" pitchFamily="50" charset="0"/>
              </a:rPr>
              <a:t>Today’s activities are uploaded onto </a:t>
            </a:r>
            <a:r>
              <a:rPr lang="en-GB" u="sng" dirty="0" err="1" smtClean="0">
                <a:latin typeface="Letter-join Plus 8" panose="02000505000000020003" pitchFamily="50" charset="0"/>
              </a:rPr>
              <a:t>Purplemash</a:t>
            </a:r>
            <a:endParaRPr lang="en-GB" u="sng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67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Letter-join Plus 8</vt:lpstr>
      <vt:lpstr>Office Theme</vt:lpstr>
      <vt:lpstr>Mathematics  Wednesday  03.03.21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Mathematics  Monday  11.01.21</dc:title>
  <dc:creator>r.Metcalf@wvdomain.local</dc:creator>
  <cp:lastModifiedBy>r.Metcalf</cp:lastModifiedBy>
  <cp:revision>33</cp:revision>
  <dcterms:created xsi:type="dcterms:W3CDTF">2021-01-08T09:16:46Z</dcterms:created>
  <dcterms:modified xsi:type="dcterms:W3CDTF">2021-03-02T10:14:41Z</dcterms:modified>
</cp:coreProperties>
</file>