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trockstars.com/" TargetMode="External"/><Relationship Id="rId2" Type="http://schemas.openxmlformats.org/officeDocument/2006/relationships/hyperlink" Target="http://www.timestables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hiterosemaths.com/homelearning/year-4/spring-week-2-number-multiplication-divis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Maths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4/03/21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616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can`t remember which personal times table you are working on, then please contact me.</a:t>
            </a:r>
          </a:p>
          <a:p>
            <a:r>
              <a:rPr lang="en-GB" dirty="0" smtClean="0"/>
              <a:t>For this week we will be practising the </a:t>
            </a:r>
            <a:r>
              <a:rPr lang="en-GB" dirty="0" smtClean="0">
                <a:solidFill>
                  <a:srgbClr val="FF0000"/>
                </a:solidFill>
              </a:rPr>
              <a:t>8 times table </a:t>
            </a:r>
            <a:r>
              <a:rPr lang="en-GB" dirty="0" smtClean="0"/>
              <a:t>as a whole class. </a:t>
            </a:r>
          </a:p>
          <a:p>
            <a:r>
              <a:rPr lang="en-GB" dirty="0" smtClean="0"/>
              <a:t>Use </a:t>
            </a:r>
            <a:r>
              <a:rPr lang="en-GB" dirty="0" smtClean="0">
                <a:hlinkClick r:id="rId2"/>
              </a:rPr>
              <a:t>www.timestables.co.uk</a:t>
            </a:r>
            <a:r>
              <a:rPr lang="en-GB" dirty="0" smtClean="0"/>
              <a:t> to have a go at this one, as well </a:t>
            </a:r>
            <a:r>
              <a:rPr lang="en-GB" dirty="0"/>
              <a:t>as </a:t>
            </a:r>
            <a:r>
              <a:rPr lang="en-GB" dirty="0">
                <a:hlinkClick r:id="rId3"/>
              </a:rPr>
              <a:t>https://ttrockstars.com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Try the worksheets and games, just like we have done in class, as well as singing or chanting them to your family!</a:t>
            </a:r>
          </a:p>
          <a:p>
            <a:r>
              <a:rPr lang="en-GB" dirty="0" smtClean="0"/>
              <a:t>Spend 10 – 15 minutes on this 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6011" y="145294"/>
            <a:ext cx="8403772" cy="669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7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LC: Can I multiply 2 digit numbers by 1 digit?</a:t>
            </a:r>
            <a:r>
              <a:rPr lang="en-GB" dirty="0" smtClean="0"/>
              <a:t> </a:t>
            </a:r>
          </a:p>
          <a:p>
            <a:r>
              <a:rPr lang="en-GB" dirty="0" smtClean="0"/>
              <a:t>Watch the following online lesson, having a go at the quizzes and tasks where the teacher asks </a:t>
            </a:r>
            <a:r>
              <a:rPr lang="en-GB" dirty="0"/>
              <a:t>you to </a:t>
            </a:r>
            <a:r>
              <a:rPr lang="en-GB" dirty="0">
                <a:hlinkClick r:id="rId2"/>
              </a:rPr>
              <a:t>https://whiterosemaths.com/homelearning/year-4/spring-week-2-number-multiplication-division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 smtClean="0"/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Then have a go at the </a:t>
            </a:r>
            <a:r>
              <a:rPr lang="en-GB" dirty="0" smtClean="0">
                <a:solidFill>
                  <a:srgbClr val="7030A0"/>
                </a:solidFill>
              </a:rPr>
              <a:t>2Do Purple Mash </a:t>
            </a:r>
            <a:r>
              <a:rPr lang="en-GB" dirty="0" smtClean="0"/>
              <a:t>task called </a:t>
            </a:r>
            <a:r>
              <a:rPr lang="en-GB" dirty="0" smtClean="0">
                <a:solidFill>
                  <a:srgbClr val="7030A0"/>
                </a:solidFill>
              </a:rPr>
              <a:t>Maths Thursday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7817" y="3487232"/>
            <a:ext cx="2558959" cy="211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140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Maths</vt:lpstr>
      <vt:lpstr>Times Tables</vt:lpstr>
      <vt:lpstr>Warm-up</vt:lpstr>
      <vt:lpstr>Main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Ed Tiffany</dc:creator>
  <cp:lastModifiedBy>Ed Tiffany</cp:lastModifiedBy>
  <cp:revision>39</cp:revision>
  <dcterms:created xsi:type="dcterms:W3CDTF">2021-01-07T22:06:46Z</dcterms:created>
  <dcterms:modified xsi:type="dcterms:W3CDTF">2021-02-25T21:17:34Z</dcterms:modified>
</cp:coreProperties>
</file>