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83189-272F-4373-8B46-981AF4348296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1147A-524F-43DD-8CDF-D7CA82BBE6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8634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83189-272F-4373-8B46-981AF4348296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1147A-524F-43DD-8CDF-D7CA82BBE6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5765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83189-272F-4373-8B46-981AF4348296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1147A-524F-43DD-8CDF-D7CA82BBE6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2960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83189-272F-4373-8B46-981AF4348296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1147A-524F-43DD-8CDF-D7CA82BBE6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8031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83189-272F-4373-8B46-981AF4348296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1147A-524F-43DD-8CDF-D7CA82BBE6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5876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83189-272F-4373-8B46-981AF4348296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1147A-524F-43DD-8CDF-D7CA82BBE6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3622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83189-272F-4373-8B46-981AF4348296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1147A-524F-43DD-8CDF-D7CA82BBE6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1143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83189-272F-4373-8B46-981AF4348296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1147A-524F-43DD-8CDF-D7CA82BBE6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3409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83189-272F-4373-8B46-981AF4348296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1147A-524F-43DD-8CDF-D7CA82BBE6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1476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83189-272F-4373-8B46-981AF4348296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1147A-524F-43DD-8CDF-D7CA82BBE6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7175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83189-272F-4373-8B46-981AF4348296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1147A-524F-43DD-8CDF-D7CA82BBE6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4793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383189-272F-4373-8B46-981AF4348296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E1147A-524F-43DD-8CDF-D7CA82BBE6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7225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ttrockstars.com/" TargetMode="External"/><Relationship Id="rId2" Type="http://schemas.openxmlformats.org/officeDocument/2006/relationships/hyperlink" Target="http://www.timestables.co.uk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hiterosemaths.com/homelearning/year-4/spring-week-2-number-multiplication-division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9600" dirty="0" smtClean="0"/>
              <a:t>Maths</a:t>
            </a:r>
            <a:endParaRPr lang="en-US" sz="9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7200" dirty="0" smtClean="0"/>
              <a:t>3/03/21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2861634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Times Tables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If you can`t remember which personal times table you are working on, then please contact me.</a:t>
            </a:r>
          </a:p>
          <a:p>
            <a:r>
              <a:rPr lang="en-GB" dirty="0" smtClean="0"/>
              <a:t>For this week we will be practising the </a:t>
            </a:r>
            <a:r>
              <a:rPr lang="en-GB" dirty="0" smtClean="0">
                <a:solidFill>
                  <a:srgbClr val="FF0000"/>
                </a:solidFill>
              </a:rPr>
              <a:t>8 times table </a:t>
            </a:r>
            <a:r>
              <a:rPr lang="en-GB" dirty="0" smtClean="0"/>
              <a:t>as a whole class. </a:t>
            </a:r>
          </a:p>
          <a:p>
            <a:r>
              <a:rPr lang="en-GB" dirty="0" smtClean="0"/>
              <a:t>Use </a:t>
            </a:r>
            <a:r>
              <a:rPr lang="en-GB" dirty="0" smtClean="0">
                <a:hlinkClick r:id="rId2"/>
              </a:rPr>
              <a:t>www.timestables.co.uk</a:t>
            </a:r>
            <a:r>
              <a:rPr lang="en-GB" dirty="0" smtClean="0"/>
              <a:t> to have a go at this one, as well </a:t>
            </a:r>
            <a:r>
              <a:rPr lang="en-GB" dirty="0"/>
              <a:t>as </a:t>
            </a:r>
            <a:r>
              <a:rPr lang="en-GB" dirty="0">
                <a:hlinkClick r:id="rId3"/>
              </a:rPr>
              <a:t>https://ttrockstars.com</a:t>
            </a:r>
            <a:r>
              <a:rPr lang="en-GB" dirty="0" smtClean="0">
                <a:hlinkClick r:id="rId3"/>
              </a:rPr>
              <a:t>/</a:t>
            </a:r>
            <a:endParaRPr lang="en-GB" dirty="0" smtClean="0"/>
          </a:p>
          <a:p>
            <a:r>
              <a:rPr lang="en-GB" dirty="0" smtClean="0"/>
              <a:t>Try the worksheets and games, just like we have done in class, as well as singing or chanting them to your family!</a:t>
            </a:r>
          </a:p>
          <a:p>
            <a:r>
              <a:rPr lang="en-GB" dirty="0" smtClean="0"/>
              <a:t>Spend 10 – 15 minutes on this exercise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7988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Warm-up – try at least </a:t>
            </a:r>
            <a:r>
              <a:rPr lang="en-GB" dirty="0" smtClean="0"/>
              <a:t>3 </a:t>
            </a:r>
            <a:r>
              <a:rPr lang="en-GB" dirty="0" smtClean="0"/>
              <a:t>questions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550126"/>
            <a:ext cx="10515600" cy="4789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6739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Main lesson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LC: Can I multiply 2 digits by 1 digit?</a:t>
            </a:r>
            <a:r>
              <a:rPr lang="en-GB" dirty="0" smtClean="0"/>
              <a:t> </a:t>
            </a:r>
          </a:p>
          <a:p>
            <a:r>
              <a:rPr lang="en-GB" dirty="0" smtClean="0"/>
              <a:t>Watch the following online lesson, having a go at the quizzes and tasks where the teacher asks </a:t>
            </a:r>
            <a:r>
              <a:rPr lang="en-GB" dirty="0"/>
              <a:t>you to </a:t>
            </a:r>
            <a:r>
              <a:rPr lang="en-GB" dirty="0">
                <a:hlinkClick r:id="rId2"/>
              </a:rPr>
              <a:t>https://whiterosemaths.com/homelearning/year-4/spring-week-2-number-multiplication-division</a:t>
            </a:r>
            <a:r>
              <a:rPr lang="en-GB" dirty="0" smtClean="0">
                <a:hlinkClick r:id="rId2"/>
              </a:rPr>
              <a:t>/</a:t>
            </a:r>
            <a:endParaRPr lang="en-GB" dirty="0" smtClean="0"/>
          </a:p>
          <a:p>
            <a:endParaRPr lang="en-GB" dirty="0" smtClean="0"/>
          </a:p>
          <a:p>
            <a:endParaRPr lang="en-GB" dirty="0">
              <a:solidFill>
                <a:srgbClr val="FF0000"/>
              </a:solidFill>
            </a:endParaRPr>
          </a:p>
          <a:p>
            <a:endParaRPr lang="en-GB" dirty="0">
              <a:solidFill>
                <a:srgbClr val="FF0000"/>
              </a:solidFill>
            </a:endParaRPr>
          </a:p>
          <a:p>
            <a:endParaRPr lang="en-GB" dirty="0" smtClean="0">
              <a:solidFill>
                <a:srgbClr val="FF0000"/>
              </a:solidFill>
            </a:endParaRPr>
          </a:p>
          <a:p>
            <a:r>
              <a:rPr lang="en-GB" dirty="0" smtClean="0"/>
              <a:t>Then have a go at the </a:t>
            </a:r>
            <a:r>
              <a:rPr lang="en-GB" dirty="0" smtClean="0">
                <a:solidFill>
                  <a:srgbClr val="7030A0"/>
                </a:solidFill>
              </a:rPr>
              <a:t>2Do Purple Mash </a:t>
            </a:r>
            <a:r>
              <a:rPr lang="en-GB" dirty="0" smtClean="0"/>
              <a:t>task called </a:t>
            </a:r>
            <a:r>
              <a:rPr lang="en-GB" dirty="0" smtClean="0">
                <a:solidFill>
                  <a:srgbClr val="7030A0"/>
                </a:solidFill>
              </a:rPr>
              <a:t>Maths Wednesday</a:t>
            </a:r>
            <a:endParaRPr lang="en-US" dirty="0">
              <a:solidFill>
                <a:srgbClr val="7030A0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78820" y="3422468"/>
            <a:ext cx="2575992" cy="21352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4555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400</TotalTime>
  <Words>145</Words>
  <Application>Microsoft Office PowerPoint</Application>
  <PresentationFormat>Widescreen</PresentationFormat>
  <Paragraphs>17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Maths</vt:lpstr>
      <vt:lpstr>Times Tables</vt:lpstr>
      <vt:lpstr>Warm-up – try at least 3 questions</vt:lpstr>
      <vt:lpstr>Main lesson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Maths</dc:title>
  <dc:creator>Ed Tiffany</dc:creator>
  <cp:lastModifiedBy>Ed Tiffany</cp:lastModifiedBy>
  <cp:revision>38</cp:revision>
  <dcterms:created xsi:type="dcterms:W3CDTF">2021-01-07T22:06:46Z</dcterms:created>
  <dcterms:modified xsi:type="dcterms:W3CDTF">2021-02-25T21:14:17Z</dcterms:modified>
</cp:coreProperties>
</file>