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71" r:id="rId3"/>
    <p:sldId id="287" r:id="rId4"/>
    <p:sldId id="288" r:id="rId5"/>
    <p:sldId id="299" r:id="rId6"/>
    <p:sldId id="291" r:id="rId7"/>
    <p:sldId id="292" r:id="rId8"/>
    <p:sldId id="293" r:id="rId9"/>
    <p:sldId id="301" r:id="rId10"/>
    <p:sldId id="302" r:id="rId11"/>
  </p:sldIdLst>
  <p:sldSz cx="9144000" cy="6858000" type="screen4x3"/>
  <p:notesSz cx="6858000" cy="9144000"/>
  <p:embeddedFontLst>
    <p:embeddedFont>
      <p:font typeface="Twinkl SemiBold" charset="0"/>
      <p:bold r:id="rId14"/>
    </p:embeddedFont>
    <p:embeddedFont>
      <p:font typeface="Twinkl" panose="020B0604020202020204" charset="0"/>
      <p:regular r:id="rId15"/>
      <p:bold r:id="rId16"/>
    </p:embeddedFont>
    <p:embeddedFont>
      <p:font typeface="Letter-join Plus 8" panose="02000505000000020003" pitchFamily="50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assoon Infant Rg" panose="02000503030000020003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18A0DB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59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642" y="6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49808"/>
            <a:ext cx="9144000" cy="2322576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Letter-join Plus 8" panose="02000505000000020003" pitchFamily="50" charset="0"/>
              </a:rPr>
              <a:t>Special Clothes</a:t>
            </a:r>
            <a:endParaRPr lang="en-US" sz="6000" dirty="0">
              <a:latin typeface="Letter-join Plus 8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2" y="2801471"/>
            <a:ext cx="8220075" cy="994306"/>
          </a:xfrm>
        </p:spPr>
        <p:txBody>
          <a:bodyPr/>
          <a:lstStyle/>
          <a:p>
            <a:r>
              <a:rPr lang="en-US" sz="4400" u="sng" dirty="0" smtClean="0"/>
              <a:t>Activity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Where do you wear </a:t>
            </a:r>
            <a:r>
              <a:rPr lang="en-US" sz="3200" u="sng" dirty="0" smtClean="0"/>
              <a:t>your</a:t>
            </a:r>
            <a:r>
              <a:rPr lang="en-US" sz="3200" dirty="0" smtClean="0"/>
              <a:t> special clothes?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How do they make you feel?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Could you draw a picture and write about your special clothes.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8575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08658" y="2186940"/>
            <a:ext cx="2629951" cy="1816985"/>
          </a:xfrm>
        </p:spPr>
        <p:txBody>
          <a:bodyPr/>
          <a:lstStyle/>
          <a:p>
            <a:pPr algn="ctr"/>
            <a:r>
              <a:rPr lang="en-GB" sz="3600" dirty="0" smtClean="0"/>
              <a:t>School Uniform</a:t>
            </a:r>
            <a:endParaRPr lang="en-GB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649500" y="6214746"/>
            <a:ext cx="501145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 courtesy of (Omarukai@flickr.com) - granted under creative commons licence - attribution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01"/>
          <a:stretch/>
        </p:blipFill>
        <p:spPr>
          <a:xfrm>
            <a:off x="3649500" y="1088136"/>
            <a:ext cx="4626864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08658" y="2186940"/>
            <a:ext cx="2629951" cy="1816985"/>
          </a:xfrm>
        </p:spPr>
        <p:txBody>
          <a:bodyPr/>
          <a:lstStyle/>
          <a:p>
            <a:pPr algn="ctr"/>
            <a:r>
              <a:rPr lang="en-GB" sz="3600" dirty="0" smtClean="0"/>
              <a:t>Brownies</a:t>
            </a:r>
            <a:endParaRPr lang="en-GB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649500" y="6214746"/>
            <a:ext cx="501145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 courtesy of (JoshBerglund@flickr.com) - granted under creative commons licence - attribution</a:t>
            </a:r>
          </a:p>
        </p:txBody>
      </p:sp>
      <p:pic>
        <p:nvPicPr>
          <p:cNvPr id="1081" name="Picture 10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780" y="694827"/>
            <a:ext cx="3815924" cy="568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49500" y="6214746"/>
            <a:ext cx="501145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 courtesy of (</a:t>
            </a:r>
            <a:r>
              <a:rPr lang="en-GB" sz="5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ai@ce@flickr.com</a:t>
            </a:r>
            <a:r>
              <a:rPr lang="en-GB" sz="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- granted under creative commons licence - attribution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48" y="1825752"/>
            <a:ext cx="5307607" cy="3166872"/>
          </a:xfrm>
          <a:prstGeom prst="rect">
            <a:avLst/>
          </a:prstGeom>
        </p:spPr>
      </p:pic>
      <p:sp>
        <p:nvSpPr>
          <p:cNvPr id="7" name="Title 20"/>
          <p:cNvSpPr>
            <a:spLocks noGrp="1"/>
          </p:cNvSpPr>
          <p:nvPr>
            <p:ph type="title"/>
          </p:nvPr>
        </p:nvSpPr>
        <p:spPr>
          <a:xfrm>
            <a:off x="708658" y="2186940"/>
            <a:ext cx="2629951" cy="1816985"/>
          </a:xfrm>
        </p:spPr>
        <p:txBody>
          <a:bodyPr/>
          <a:lstStyle/>
          <a:p>
            <a:pPr algn="ctr"/>
            <a:r>
              <a:rPr lang="en-GB" sz="2400" dirty="0" smtClean="0"/>
              <a:t>People like to wear their ‘best’ clothes when visiting Church to show respect.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182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08658" y="2186940"/>
            <a:ext cx="2629951" cy="1816985"/>
          </a:xfrm>
        </p:spPr>
        <p:txBody>
          <a:bodyPr/>
          <a:lstStyle/>
          <a:p>
            <a:pPr algn="ctr"/>
            <a:r>
              <a:rPr lang="en-GB" sz="3600" dirty="0" smtClean="0"/>
              <a:t>Clothes people wear for mosque</a:t>
            </a:r>
            <a:endParaRPr lang="en-GB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649500" y="6214746"/>
            <a:ext cx="501145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 courtesy of (Omarukai@flickr.com) - granted under creative commons licence - attribution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07" y="1609344"/>
            <a:ext cx="5576948" cy="360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0397" r="5651" b="12452"/>
          <a:stretch/>
        </p:blipFill>
        <p:spPr bwMode="auto">
          <a:xfrm>
            <a:off x="3649499" y="461394"/>
            <a:ext cx="5011455" cy="5922630"/>
          </a:xfrm>
          <a:prstGeom prst="roundRect">
            <a:avLst>
              <a:gd name="adj" fmla="val 2941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08658" y="2186940"/>
            <a:ext cx="2629951" cy="1816985"/>
          </a:xfrm>
        </p:spPr>
        <p:txBody>
          <a:bodyPr/>
          <a:lstStyle/>
          <a:p>
            <a:pPr algn="ctr"/>
            <a:r>
              <a:rPr lang="en-GB" sz="3600" dirty="0"/>
              <a:t>Scottish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9500" y="6214746"/>
            <a:ext cx="501145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 courtesy of (hobo!@flickr.com)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69425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t="6271" r="1537" b="11551"/>
          <a:stretch/>
        </p:blipFill>
        <p:spPr bwMode="auto">
          <a:xfrm>
            <a:off x="3649500" y="461393"/>
            <a:ext cx="5011456" cy="5922629"/>
          </a:xfrm>
          <a:prstGeom prst="roundRect">
            <a:avLst>
              <a:gd name="adj" fmla="val 3610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08658" y="2186940"/>
            <a:ext cx="2629951" cy="1816985"/>
          </a:xfrm>
        </p:spPr>
        <p:txBody>
          <a:bodyPr/>
          <a:lstStyle/>
          <a:p>
            <a:pPr algn="ctr"/>
            <a:r>
              <a:rPr lang="en-GB" sz="3600" dirty="0"/>
              <a:t>Indian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9500" y="6214746"/>
            <a:ext cx="501145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 courtesy of (kevin.j@flickr.com)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2432035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t="6271" r="1537" b="11551"/>
          <a:stretch/>
        </p:blipFill>
        <p:spPr bwMode="auto">
          <a:xfrm>
            <a:off x="3649500" y="461394"/>
            <a:ext cx="5011455" cy="5922628"/>
          </a:xfrm>
          <a:prstGeom prst="roundRect">
            <a:avLst>
              <a:gd name="adj" fmla="val 3108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08658" y="2186940"/>
            <a:ext cx="2629951" cy="1816985"/>
          </a:xfrm>
        </p:spPr>
        <p:txBody>
          <a:bodyPr/>
          <a:lstStyle/>
          <a:p>
            <a:pPr algn="ctr"/>
            <a:r>
              <a:rPr lang="en-GB" sz="3600" dirty="0"/>
              <a:t>Chinese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9500" y="6214746"/>
            <a:ext cx="501145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 courtesy of (paloetic@flickr.com)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1477718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t="3764" r="1537" b="14058"/>
          <a:stretch/>
        </p:blipFill>
        <p:spPr bwMode="auto">
          <a:xfrm>
            <a:off x="3649500" y="461394"/>
            <a:ext cx="5011455" cy="5922628"/>
          </a:xfrm>
          <a:prstGeom prst="roundRect">
            <a:avLst>
              <a:gd name="adj" fmla="val 2271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08658" y="2186940"/>
            <a:ext cx="2629951" cy="1816985"/>
          </a:xfrm>
        </p:spPr>
        <p:txBody>
          <a:bodyPr/>
          <a:lstStyle/>
          <a:p>
            <a:pPr algn="ctr"/>
            <a:r>
              <a:rPr lang="en-GB" sz="3600" dirty="0"/>
              <a:t>Arctic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9500" y="6214746"/>
            <a:ext cx="501145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Photo courtesy of (Omarukai@flickr.com)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2280109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1397</TotalTime>
  <Words>145</Words>
  <Application>Microsoft Office PowerPoint</Application>
  <PresentationFormat>On-screen Show (4:3)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Twinkl SemiBold</vt:lpstr>
      <vt:lpstr>Twinkl</vt:lpstr>
      <vt:lpstr>Arial</vt:lpstr>
      <vt:lpstr>Letter-join Plus 8</vt:lpstr>
      <vt:lpstr>Calibri</vt:lpstr>
      <vt:lpstr>Sassoon Infant Rg</vt:lpstr>
      <vt:lpstr>Office Theme</vt:lpstr>
      <vt:lpstr>PowerPoint Presentation</vt:lpstr>
      <vt:lpstr>School Uniform</vt:lpstr>
      <vt:lpstr>Brownies</vt:lpstr>
      <vt:lpstr>People like to wear their ‘best’ clothes when visiting Church to show respect.</vt:lpstr>
      <vt:lpstr>Clothes people wear for mosque</vt:lpstr>
      <vt:lpstr>Scottish</vt:lpstr>
      <vt:lpstr>Indian</vt:lpstr>
      <vt:lpstr>Chinese</vt:lpstr>
      <vt:lpstr>Arctic</vt:lpstr>
      <vt:lpstr>Activity  Where do you wear your special clothes?  How do they make you feel?  Could you draw a picture and write about your special clothes.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s.Grant</cp:lastModifiedBy>
  <cp:revision>138</cp:revision>
  <dcterms:created xsi:type="dcterms:W3CDTF">2014-10-01T16:09:27Z</dcterms:created>
  <dcterms:modified xsi:type="dcterms:W3CDTF">2021-02-12T17:36:06Z</dcterms:modified>
</cp:coreProperties>
</file>