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69" r:id="rId6"/>
    <p:sldId id="270" r:id="rId7"/>
    <p:sldId id="267" r:id="rId8"/>
    <p:sldId id="268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etterjoin.co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.hiley@worthvalleyprimary.co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.hiley@worthvalleyprimary.co.u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647" y="2955356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Thursday 4</a:t>
            </a:r>
            <a:r>
              <a:rPr lang="en-GB" sz="54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5400" dirty="0" smtClean="0">
                <a:latin typeface="Comic Sans MS" panose="030F0702030302020204" pitchFamily="66" charset="0"/>
              </a:rPr>
              <a:t> </a:t>
            </a:r>
            <a:r>
              <a:rPr lang="en-GB" sz="5400" dirty="0" smtClean="0">
                <a:latin typeface="Comic Sans MS" panose="030F0702030302020204" pitchFamily="66" charset="0"/>
              </a:rPr>
              <a:t>March </a:t>
            </a:r>
            <a:r>
              <a:rPr lang="en-GB" sz="5400" dirty="0" smtClean="0">
                <a:latin typeface="Comic Sans MS" panose="030F0702030302020204" pitchFamily="66" charset="0"/>
              </a:rPr>
              <a:t>2021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9139" y="5463495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English tasks.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10" descr="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6" y="284905"/>
            <a:ext cx="3235325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boy-and-football-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60" y="456686"/>
            <a:ext cx="3448533" cy="25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Handwriting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</a:t>
            </a:r>
            <a:r>
              <a:rPr lang="en-GB" dirty="0">
                <a:latin typeface="Comic Sans MS" panose="030F0702030302020204" pitchFamily="66" charset="0"/>
              </a:rPr>
              <a:t>you practise the letters </a:t>
            </a: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Look on the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letterjoin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 website to see how to form them correctly.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2"/>
              </a:rPr>
              <a:t>https://letterjoin.co.uk</a:t>
            </a:r>
            <a:r>
              <a:rPr lang="en-GB" dirty="0">
                <a:latin typeface="Comic Sans MS" panose="030F0702030302020204" pitchFamily="66" charset="0"/>
              </a:rPr>
              <a:t>      Then click on </a:t>
            </a:r>
            <a:r>
              <a:rPr lang="en-GB" dirty="0" smtClean="0">
                <a:latin typeface="Comic Sans MS" panose="030F0702030302020204" pitchFamily="66" charset="0"/>
              </a:rPr>
              <a:t>harder </a:t>
            </a:r>
            <a:r>
              <a:rPr lang="en-GB" dirty="0">
                <a:latin typeface="Comic Sans MS" panose="030F0702030302020204" pitchFamily="66" charset="0"/>
              </a:rPr>
              <a:t>letters </a:t>
            </a:r>
            <a:r>
              <a:rPr lang="en-GB" dirty="0" smtClean="0">
                <a:latin typeface="Comic Sans MS" panose="030F0702030302020204" pitchFamily="66" charset="0"/>
              </a:rPr>
              <a:t>third set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Username: lj8943  </a:t>
            </a:r>
          </a:p>
          <a:p>
            <a:r>
              <a:rPr lang="en-GB" dirty="0">
                <a:latin typeface="Comic Sans MS" panose="030F0702030302020204" pitchFamily="66" charset="0"/>
              </a:rPr>
              <a:t>If you are using a laptop the password is: home </a:t>
            </a:r>
          </a:p>
          <a:p>
            <a:r>
              <a:rPr lang="en-GB" dirty="0">
                <a:latin typeface="Comic Sans MS" panose="030F0702030302020204" pitchFamily="66" charset="0"/>
              </a:rPr>
              <a:t>If using an </a:t>
            </a:r>
            <a:r>
              <a:rPr lang="en-GB" dirty="0" err="1">
                <a:latin typeface="Comic Sans MS" panose="030F0702030302020204" pitchFamily="66" charset="0"/>
              </a:rPr>
              <a:t>ipad</a:t>
            </a:r>
            <a:r>
              <a:rPr lang="en-GB" dirty="0">
                <a:latin typeface="Comic Sans MS" panose="030F0702030302020204" pitchFamily="66" charset="0"/>
              </a:rPr>
              <a:t> or tablet the password is: capital L (Make the shape of a capital L)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555" y="730250"/>
            <a:ext cx="2409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Can you knock my socks off with your neat writing?</a:t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05309" cy="489274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4500" dirty="0" smtClean="0">
                <a:latin typeface="Comic Sans MS" panose="030F0702030302020204" pitchFamily="66" charset="0"/>
              </a:rPr>
              <a:t>Now that you have practised your letters on </a:t>
            </a:r>
            <a:r>
              <a:rPr lang="en-GB" sz="4500" dirty="0" err="1" smtClean="0">
                <a:latin typeface="Comic Sans MS" panose="030F0702030302020204" pitchFamily="66" charset="0"/>
              </a:rPr>
              <a:t>letterjoin</a:t>
            </a:r>
            <a:r>
              <a:rPr lang="en-GB" sz="4500" dirty="0" smtClean="0">
                <a:latin typeface="Comic Sans MS" panose="030F0702030302020204" pitchFamily="66" charset="0"/>
              </a:rPr>
              <a:t> can you practise on a piece of paper? </a:t>
            </a:r>
          </a:p>
          <a:p>
            <a:pPr marL="0" indent="0" algn="ctr">
              <a:buNone/>
            </a:pPr>
            <a:endParaRPr lang="en-GB" sz="45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500" dirty="0" smtClean="0">
                <a:latin typeface="Comic Sans MS" panose="030F0702030302020204" pitchFamily="66" charset="0"/>
              </a:rPr>
              <a:t>Can you send a picture of your writing to me?</a:t>
            </a:r>
          </a:p>
          <a:p>
            <a:pPr marL="0" indent="0" algn="ctr">
              <a:buNone/>
            </a:pPr>
            <a:endParaRPr lang="en-GB" sz="4500" dirty="0" smtClean="0">
              <a:latin typeface="Comic Sans MS" panose="030F0702030302020204" pitchFamily="66" charset="0"/>
            </a:endParaRPr>
          </a:p>
          <a:p>
            <a:pPr marL="0" lvl="0" indent="0" algn="ctr">
              <a:buNone/>
            </a:pPr>
            <a:r>
              <a:rPr lang="en-US" altLang="en-US" sz="4500" dirty="0" smtClean="0">
                <a:solidFill>
                  <a:srgbClr val="5F5F5F"/>
                </a:solidFill>
                <a:latin typeface="Comic Sans MS" panose="030F0702030302020204" pitchFamily="66" charset="0"/>
                <a:hlinkClick r:id="rId2"/>
              </a:rPr>
              <a:t>s.hiley@worthvalleyprimary.co.uk</a:t>
            </a:r>
            <a:r>
              <a:rPr lang="en-US" altLang="en-US" sz="4500" dirty="0" smtClean="0">
                <a:solidFill>
                  <a:srgbClr val="5F5F5F"/>
                </a:solidFill>
                <a:latin typeface="Comic Sans MS" panose="030F0702030302020204" pitchFamily="66" charset="0"/>
              </a:rPr>
              <a:t> </a:t>
            </a:r>
            <a:endParaRPr lang="en-US" altLang="en-US" sz="4500" dirty="0">
              <a:solidFill>
                <a:srgbClr val="5F5F5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801" y="5313430"/>
            <a:ext cx="1294603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World Book Day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Today is a very special day. It is World Book Day. </a:t>
            </a:r>
            <a:r>
              <a:rPr lang="en-GB" altLang="en-US" dirty="0" smtClean="0">
                <a:latin typeface="Comic Sans MS" panose="030F0702030302020204" pitchFamily="66" charset="0"/>
              </a:rPr>
              <a:t>World </a:t>
            </a:r>
            <a:r>
              <a:rPr lang="en-GB" altLang="en-US" dirty="0">
                <a:latin typeface="Comic Sans MS" panose="030F0702030302020204" pitchFamily="66" charset="0"/>
              </a:rPr>
              <a:t>book day is all about celebrating books, and reading.</a:t>
            </a:r>
          </a:p>
          <a:p>
            <a:r>
              <a:rPr lang="en-GB" altLang="en-US" dirty="0">
                <a:latin typeface="Comic Sans MS" panose="030F0702030302020204" pitchFamily="66" charset="0"/>
              </a:rPr>
              <a:t>It is celebrated in the UK and Ireland today. In other countries World Book </a:t>
            </a:r>
            <a:r>
              <a:rPr lang="en-GB" altLang="en-US" dirty="0" smtClean="0">
                <a:latin typeface="Comic Sans MS" panose="030F0702030302020204" pitchFamily="66" charset="0"/>
              </a:rPr>
              <a:t>Day </a:t>
            </a:r>
            <a:r>
              <a:rPr lang="en-GB" altLang="en-US" dirty="0">
                <a:latin typeface="Comic Sans MS" panose="030F0702030302020204" pitchFamily="66" charset="0"/>
              </a:rPr>
              <a:t>happens at a different time of the year, usually April.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.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Here are some of my </a:t>
            </a:r>
            <a:r>
              <a:rPr lang="en-US" sz="3200" dirty="0" err="1" smtClean="0">
                <a:latin typeface="Comic Sans MS" panose="030F0702030302020204" pitchFamily="66" charset="0"/>
              </a:rPr>
              <a:t>favourite</a:t>
            </a:r>
            <a:r>
              <a:rPr lang="en-US" sz="3200" dirty="0" smtClean="0">
                <a:latin typeface="Comic Sans MS" panose="030F0702030302020204" pitchFamily="66" charset="0"/>
              </a:rPr>
              <a:t> books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11" descr="gingerbread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3692"/>
            <a:ext cx="2062360" cy="20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popular-childrens-books-727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08" y="3949792"/>
            <a:ext cx="2916237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over - The Gruffa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21" y="3567999"/>
            <a:ext cx="219075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97803339614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92" y="3446555"/>
            <a:ext cx="2576512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97806981178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204" y="1150703"/>
            <a:ext cx="3100181" cy="33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1006" y="1513692"/>
            <a:ext cx="2647950" cy="2333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7413" y="1358281"/>
            <a:ext cx="2752725" cy="23241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9278270" y="4507531"/>
            <a:ext cx="2871115" cy="1805049"/>
          </a:xfrm>
          <a:prstGeom prst="wedgeEllipseCallout">
            <a:avLst>
              <a:gd name="adj1" fmla="val -33917"/>
              <a:gd name="adj2" fmla="val 61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What is your </a:t>
            </a:r>
            <a:r>
              <a:rPr lang="en-US" dirty="0" err="1" smtClean="0">
                <a:latin typeface="Comic Sans MS" panose="030F0702030302020204" pitchFamily="66" charset="0"/>
              </a:rPr>
              <a:t>favourite</a:t>
            </a:r>
            <a:r>
              <a:rPr lang="en-US" dirty="0" smtClean="0">
                <a:latin typeface="Comic Sans MS" panose="030F0702030302020204" pitchFamily="66" charset="0"/>
              </a:rPr>
              <a:t> book? Why is it your </a:t>
            </a:r>
            <a:r>
              <a:rPr lang="en-US" dirty="0" err="1" smtClean="0">
                <a:latin typeface="Comic Sans MS" panose="030F0702030302020204" pitchFamily="66" charset="0"/>
              </a:rPr>
              <a:t>favourite</a:t>
            </a:r>
            <a:r>
              <a:rPr lang="en-US" dirty="0" smtClean="0">
                <a:latin typeface="Comic Sans MS" panose="030F0702030302020204" pitchFamily="66" charset="0"/>
              </a:rPr>
              <a:t>?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207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Comic Sans MS" panose="030F0702030302020204" pitchFamily="66" charset="0"/>
              </a:rPr>
              <a:t>Can you write about your </a:t>
            </a:r>
            <a:r>
              <a:rPr lang="en-US" sz="3100" dirty="0" err="1" smtClean="0">
                <a:latin typeface="Comic Sans MS" panose="030F0702030302020204" pitchFamily="66" charset="0"/>
              </a:rPr>
              <a:t>favourite</a:t>
            </a:r>
            <a:r>
              <a:rPr lang="en-US" sz="3100" dirty="0" smtClean="0">
                <a:latin typeface="Comic Sans MS" panose="030F0702030302020204" pitchFamily="66" charset="0"/>
              </a:rPr>
              <a:t> book? Why is this your </a:t>
            </a:r>
            <a:r>
              <a:rPr lang="en-US" sz="3100" dirty="0" err="1" smtClean="0">
                <a:latin typeface="Comic Sans MS" panose="030F0702030302020204" pitchFamily="66" charset="0"/>
              </a:rPr>
              <a:t>favourite</a:t>
            </a:r>
            <a:r>
              <a:rPr lang="en-US" sz="3100" dirty="0" smtClean="0">
                <a:latin typeface="Comic Sans MS" panose="030F0702030302020204" pitchFamily="66" charset="0"/>
              </a:rPr>
              <a:t>? What do you like about it? Is it a story book (fiction) or an information book (non-fiction)?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21" y="3953802"/>
            <a:ext cx="30956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166255"/>
            <a:ext cx="10605655" cy="152443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Here are a few little extra activities you could try today to celebrate 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World Book Day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281" y="1215489"/>
            <a:ext cx="7695890" cy="52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2" y="555841"/>
            <a:ext cx="8228120" cy="5868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2742" y="463138"/>
            <a:ext cx="2719450" cy="3265714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You might want to make some tasty snacks inspired by books.</a:t>
            </a:r>
            <a:br>
              <a:rPr lang="en-US" sz="1800" dirty="0" smtClean="0">
                <a:latin typeface="Comic Sans MS" panose="030F0702030302020204" pitchFamily="66" charset="0"/>
              </a:rPr>
            </a:br>
            <a:r>
              <a:rPr lang="en-US" sz="1800" dirty="0">
                <a:latin typeface="Comic Sans MS" panose="030F0702030302020204" pitchFamily="66" charset="0"/>
              </a:rPr>
              <a:t/>
            </a:r>
            <a:br>
              <a:rPr lang="en-US" sz="1800" dirty="0">
                <a:latin typeface="Comic Sans MS" panose="030F0702030302020204" pitchFamily="66" charset="0"/>
              </a:rPr>
            </a:br>
            <a:r>
              <a:rPr lang="en-US" sz="1800" dirty="0" smtClean="0">
                <a:latin typeface="Comic Sans MS" panose="030F0702030302020204" pitchFamily="66" charset="0"/>
              </a:rPr>
              <a:t>Click this link for more recipe ideas:</a:t>
            </a:r>
            <a:br>
              <a:rPr lang="en-US" sz="1800" dirty="0" smtClean="0">
                <a:latin typeface="Comic Sans MS" panose="030F0702030302020204" pitchFamily="66" charset="0"/>
              </a:rPr>
            </a:br>
            <a:r>
              <a:rPr lang="en-US" sz="1800" dirty="0">
                <a:latin typeface="Comic Sans MS" panose="030F0702030302020204" pitchFamily="66" charset="0"/>
              </a:rPr>
              <a:t/>
            </a:r>
            <a:br>
              <a:rPr lang="en-US" sz="1800" dirty="0">
                <a:latin typeface="Comic Sans MS" panose="030F0702030302020204" pitchFamily="66" charset="0"/>
              </a:rPr>
            </a:br>
            <a:r>
              <a:rPr lang="en-US" sz="1800" dirty="0">
                <a:latin typeface="Comic Sans MS" panose="030F0702030302020204" pitchFamily="66" charset="0"/>
              </a:rPr>
              <a:t>https://www.worldbookday.com/resources/cooking</a:t>
            </a:r>
            <a:r>
              <a:rPr lang="en-US" sz="1800" dirty="0" smtClean="0">
                <a:latin typeface="Comic Sans MS" panose="030F0702030302020204" pitchFamily="66" charset="0"/>
              </a:rPr>
              <a:t>/</a:t>
            </a:r>
            <a:br>
              <a:rPr lang="en-US" sz="1800" dirty="0" smtClean="0">
                <a:latin typeface="Comic Sans MS" panose="030F0702030302020204" pitchFamily="66" charset="0"/>
              </a:rPr>
            </a:b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3390" y="438150"/>
            <a:ext cx="8477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Remember </a:t>
            </a:r>
            <a:r>
              <a:rPr lang="en-GB" sz="2400" dirty="0">
                <a:latin typeface="Comic Sans MS" panose="030F0702030302020204" pitchFamily="66" charset="0"/>
              </a:rPr>
              <a:t>I</a:t>
            </a:r>
            <a:r>
              <a:rPr lang="en-GB" sz="2400" dirty="0" smtClean="0">
                <a:latin typeface="Comic Sans MS" panose="030F0702030302020204" pitchFamily="66" charset="0"/>
              </a:rPr>
              <a:t> love to see your work so please email pictures to me at</a:t>
            </a:r>
            <a:r>
              <a:rPr lang="en-GB" sz="2400" dirty="0" smtClean="0">
                <a:latin typeface="Letterjoin-Air Plus 8" panose="02000805000000020003" pitchFamily="50" charset="0"/>
              </a:rPr>
              <a:t>:</a:t>
            </a:r>
          </a:p>
          <a:p>
            <a:endParaRPr lang="en-GB" sz="2400" dirty="0" smtClean="0">
              <a:latin typeface="Letterjoin-Air Plus 8" panose="02000805000000020003" pitchFamily="50" charset="0"/>
            </a:endParaRPr>
          </a:p>
          <a:p>
            <a:pPr lvl="0"/>
            <a:r>
              <a:rPr lang="en-US" altLang="en-US" sz="2400" dirty="0" smtClean="0">
                <a:solidFill>
                  <a:srgbClr val="5F5F5F"/>
                </a:solidFill>
                <a:latin typeface="Letter-join Plus 8" panose="02000505000000020003" pitchFamily="50" charset="0"/>
                <a:hlinkClick r:id="rId2"/>
              </a:rPr>
              <a:t>s.hiley@worthvalleyprimary.co.uk</a:t>
            </a:r>
            <a:endParaRPr lang="en-US" altLang="en-US" sz="2400" dirty="0">
              <a:latin typeface="Letter-join Plus 8" panose="02000505000000020003" pitchFamily="50" charset="0"/>
            </a:endParaRPr>
          </a:p>
          <a:p>
            <a:pPr lvl="0"/>
            <a:endParaRPr lang="en-US" altLang="en-US" sz="2400" dirty="0">
              <a:latin typeface="Letter-join Plus 8" panose="02000505000000020003" pitchFamily="50" charset="0"/>
            </a:endParaRPr>
          </a:p>
          <a:p>
            <a:endParaRPr lang="en-GB" sz="2400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223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Letter-join Plus 8</vt:lpstr>
      <vt:lpstr>Letterjoin-Air Plus 8</vt:lpstr>
      <vt:lpstr>Office Theme</vt:lpstr>
      <vt:lpstr>Thursday 4th March 2021</vt:lpstr>
      <vt:lpstr>Handwriting</vt:lpstr>
      <vt:lpstr> Can you knock my socks off with your neat writing? </vt:lpstr>
      <vt:lpstr>World Book Day </vt:lpstr>
      <vt:lpstr>Here are some of my favourite books</vt:lpstr>
      <vt:lpstr>Can you write about your favourite book? Why is this your favourite? What do you like about it? Is it a story book (fiction) or an information book (non-fiction)?  </vt:lpstr>
      <vt:lpstr>Here are a few little extra activities you could try today to celebrate  World Book Day</vt:lpstr>
      <vt:lpstr>You might want to make some tasty snacks inspired by books.  Click this link for more recipe ideas:  https://www.worldbookday.com/resources/cooking/ 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53</cp:revision>
  <dcterms:created xsi:type="dcterms:W3CDTF">2021-01-10T15:35:41Z</dcterms:created>
  <dcterms:modified xsi:type="dcterms:W3CDTF">2021-03-02T09:44:14Z</dcterms:modified>
</cp:coreProperties>
</file>