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use-the-language-of-position-60u32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olmath4kids.com/manipulatives/pattern-block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Thursday</a:t>
            </a:r>
            <a:r>
              <a:rPr lang="en-US" sz="2800" dirty="0" smtClean="0">
                <a:latin typeface="Letter-join Plus 8" panose="02000505000000020003" pitchFamily="50" charset="0"/>
              </a:rPr>
              <a:t> 04-03-21</a:t>
            </a:r>
            <a:endParaRPr lang="en-US" sz="2800" dirty="0" smtClean="0">
              <a:latin typeface="Letter-join Plus 8" panose="02000505000000020003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326" b="6306"/>
          <a:stretch/>
        </p:blipFill>
        <p:spPr>
          <a:xfrm>
            <a:off x="7094083" y="78378"/>
            <a:ext cx="3094945" cy="3181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489167"/>
            <a:ext cx="1079904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week we are looking at patterns; how to make them </a:t>
            </a:r>
          </a:p>
          <a:p>
            <a:r>
              <a:rPr lang="en-GB" dirty="0" smtClean="0"/>
              <a:t>and how to describe them. How to use language to say where a  </a:t>
            </a:r>
          </a:p>
          <a:p>
            <a:r>
              <a:rPr lang="en-GB" dirty="0" smtClean="0"/>
              <a:t>shape is in an arrangement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 </a:t>
            </a:r>
            <a:r>
              <a:rPr lang="en-GB" dirty="0" smtClean="0">
                <a:hlinkClick r:id="rId3"/>
              </a:rPr>
              <a:t>https://classroom.thenational.academy/lessons/to-use-the-language-of-position-60u32t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Now have a go. Draw the squares on a piece of paper and colour them in. if you haven’t go the colours you could </a:t>
            </a:r>
          </a:p>
          <a:p>
            <a:r>
              <a:rPr lang="en-GB" dirty="0" smtClean="0"/>
              <a:t>write in the names.</a:t>
            </a:r>
          </a:p>
          <a:p>
            <a:r>
              <a:rPr lang="en-GB" dirty="0" smtClean="0"/>
              <a:t>It might be fun to use yesterdays pattern maker to solve the problem as you can move the squares about. </a:t>
            </a:r>
            <a:endParaRPr lang="en-GB" dirty="0"/>
          </a:p>
          <a:p>
            <a:endParaRPr lang="en-GB" dirty="0" smtClean="0"/>
          </a:p>
          <a:p>
            <a:r>
              <a:rPr lang="en-US" dirty="0" smtClean="0">
                <a:hlinkClick r:id="rId4"/>
              </a:rPr>
              <a:t>https://www.coolmath4kids.com/manipulatives/pattern-blocks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77" y="668447"/>
            <a:ext cx="10895547" cy="516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0022" b="30865"/>
          <a:stretch/>
        </p:blipFill>
        <p:spPr>
          <a:xfrm>
            <a:off x="1054825" y="165461"/>
            <a:ext cx="9525000" cy="36488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8274" y="4232365"/>
            <a:ext cx="10060511" cy="646331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3600" dirty="0" smtClean="0"/>
              <a:t>I am so looking forward to seeing you all on Monday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04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40</cp:revision>
  <dcterms:created xsi:type="dcterms:W3CDTF">2021-02-01T12:38:01Z</dcterms:created>
  <dcterms:modified xsi:type="dcterms:W3CDTF">2021-03-01T10:56:47Z</dcterms:modified>
</cp:coreProperties>
</file>