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59" r:id="rId6"/>
    <p:sldId id="264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tterjoin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YoQyyB5xvL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647" y="2955356"/>
            <a:ext cx="9831977" cy="23876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Tuesday 2</a:t>
            </a:r>
            <a:r>
              <a:rPr lang="en-GB" sz="5400" baseline="30000" dirty="0" smtClean="0">
                <a:latin typeface="Comic Sans MS" panose="030F0702030302020204" pitchFamily="66" charset="0"/>
              </a:rPr>
              <a:t>nd</a:t>
            </a:r>
            <a:r>
              <a:rPr lang="en-GB" sz="5400" dirty="0" smtClean="0">
                <a:latin typeface="Comic Sans MS" panose="030F0702030302020204" pitchFamily="66" charset="0"/>
              </a:rPr>
              <a:t> March 2021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9139" y="5463495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English tasks.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460" y="559360"/>
            <a:ext cx="3219704" cy="357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Handwriting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Can </a:t>
            </a:r>
            <a:r>
              <a:rPr lang="en-GB" dirty="0">
                <a:latin typeface="Comic Sans MS" panose="030F0702030302020204" pitchFamily="66" charset="0"/>
              </a:rPr>
              <a:t>you practise the letters </a:t>
            </a:r>
            <a:endParaRPr lang="en-GB" dirty="0">
              <a:latin typeface="Comic Sans MS" panose="030F0702030302020204" pitchFamily="66" charset="0"/>
              <a:hlinkClick r:id="rId2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Look on the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letterjoin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 website to see how to form them correctly.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https://letterjoin.co.uk</a:t>
            </a:r>
            <a:r>
              <a:rPr lang="en-GB" dirty="0">
                <a:latin typeface="Comic Sans MS" panose="030F0702030302020204" pitchFamily="66" charset="0"/>
              </a:rPr>
              <a:t>      Then click on </a:t>
            </a:r>
            <a:r>
              <a:rPr lang="en-GB" dirty="0" smtClean="0">
                <a:latin typeface="Comic Sans MS" panose="030F0702030302020204" pitchFamily="66" charset="0"/>
              </a:rPr>
              <a:t>harder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letters </a:t>
            </a:r>
            <a:r>
              <a:rPr lang="en-GB" dirty="0" smtClean="0">
                <a:latin typeface="Comic Sans MS" panose="030F0702030302020204" pitchFamily="66" charset="0"/>
              </a:rPr>
              <a:t>first set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Username: lj8943  </a:t>
            </a:r>
          </a:p>
          <a:p>
            <a:r>
              <a:rPr lang="en-GB" dirty="0">
                <a:latin typeface="Comic Sans MS" panose="030F0702030302020204" pitchFamily="66" charset="0"/>
              </a:rPr>
              <a:t>If you are using a laptop the password is: home </a:t>
            </a:r>
          </a:p>
          <a:p>
            <a:r>
              <a:rPr lang="en-GB" dirty="0">
                <a:latin typeface="Comic Sans MS" panose="030F0702030302020204" pitchFamily="66" charset="0"/>
              </a:rPr>
              <a:t>If using an </a:t>
            </a:r>
            <a:r>
              <a:rPr lang="en-GB" dirty="0" err="1">
                <a:latin typeface="Comic Sans MS" panose="030F0702030302020204" pitchFamily="66" charset="0"/>
              </a:rPr>
              <a:t>ipad</a:t>
            </a:r>
            <a:r>
              <a:rPr lang="en-GB" dirty="0">
                <a:latin typeface="Comic Sans MS" panose="030F0702030302020204" pitchFamily="66" charset="0"/>
              </a:rPr>
              <a:t> or tablet the password is: capital L (Make the shape of a capital L)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635" y="598732"/>
            <a:ext cx="1843267" cy="113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Can </a:t>
            </a:r>
            <a:r>
              <a:rPr lang="en-GB" dirty="0" smtClean="0">
                <a:latin typeface="Comic Sans MS" panose="030F0702030302020204" pitchFamily="66" charset="0"/>
              </a:rPr>
              <a:t>you knock my socks off with your neat writing?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5309" cy="489274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GB" sz="4500" dirty="0" smtClean="0">
                <a:latin typeface="Comic Sans MS" panose="030F0702030302020204" pitchFamily="66" charset="0"/>
              </a:rPr>
              <a:t>Now that you have practised your letters on </a:t>
            </a:r>
            <a:r>
              <a:rPr lang="en-GB" sz="4500" dirty="0" err="1" smtClean="0">
                <a:latin typeface="Comic Sans MS" panose="030F0702030302020204" pitchFamily="66" charset="0"/>
              </a:rPr>
              <a:t>letterjoin</a:t>
            </a:r>
            <a:r>
              <a:rPr lang="en-GB" sz="4500" dirty="0" smtClean="0">
                <a:latin typeface="Comic Sans MS" panose="030F0702030302020204" pitchFamily="66" charset="0"/>
              </a:rPr>
              <a:t> can you practise on a piece of paper? </a:t>
            </a:r>
          </a:p>
          <a:p>
            <a:pPr marL="0" indent="0" algn="ctr">
              <a:buNone/>
            </a:pPr>
            <a:endParaRPr lang="en-GB" sz="45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4500" dirty="0" smtClean="0">
                <a:latin typeface="Comic Sans MS" panose="030F0702030302020204" pitchFamily="66" charset="0"/>
              </a:rPr>
              <a:t>Can you send a picture of your writing to me?</a:t>
            </a:r>
          </a:p>
          <a:p>
            <a:pPr marL="0" indent="0" algn="ctr">
              <a:buNone/>
            </a:pPr>
            <a:endParaRPr lang="en-GB" sz="4500" dirty="0" smtClean="0"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en-US" altLang="en-US" sz="4500" dirty="0" smtClean="0">
                <a:solidFill>
                  <a:srgbClr val="5F5F5F"/>
                </a:solidFill>
                <a:latin typeface="Comic Sans MS" panose="030F0702030302020204" pitchFamily="66" charset="0"/>
                <a:hlinkClick r:id="rId2"/>
              </a:rPr>
              <a:t>s.hiley@worthvalleyprimary.co.uk</a:t>
            </a:r>
            <a:r>
              <a:rPr lang="en-US" altLang="en-US" sz="4500" dirty="0" smtClean="0">
                <a:solidFill>
                  <a:srgbClr val="5F5F5F"/>
                </a:solidFill>
                <a:latin typeface="Comic Sans MS" panose="030F0702030302020204" pitchFamily="66" charset="0"/>
              </a:rPr>
              <a:t> </a:t>
            </a:r>
            <a:endParaRPr lang="en-US" altLang="en-US" sz="4500" dirty="0">
              <a:solidFill>
                <a:srgbClr val="5F5F5F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join-Air Plus 8" panose="02000805000000020003" pitchFamily="50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801" y="5313430"/>
            <a:ext cx="1294603" cy="140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539931"/>
            <a:ext cx="9692640" cy="1219200"/>
          </a:xfrm>
        </p:spPr>
        <p:txBody>
          <a:bodyPr>
            <a:normAutofit/>
          </a:bodyPr>
          <a:lstStyle/>
          <a:p>
            <a:r>
              <a:rPr lang="en-GB" sz="4400" u="sng" dirty="0" smtClean="0">
                <a:latin typeface="Comic Sans MS" panose="030F0702030302020204" pitchFamily="66" charset="0"/>
              </a:rPr>
              <a:t>Traditional Tales</a:t>
            </a:r>
            <a:endParaRPr lang="en-GB" sz="4400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29097"/>
            <a:ext cx="9144000" cy="322870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This half term our English tasks will be based on Traditional Tales. 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fontAlgn="base"/>
            <a:r>
              <a:rPr lang="en-GB" b="1" dirty="0">
                <a:latin typeface="Comic Sans MS" panose="030F0702030302020204" pitchFamily="66" charset="0"/>
              </a:rPr>
              <a:t>A traditional tale is a story that has been told and re-told for many </a:t>
            </a:r>
            <a:r>
              <a:rPr lang="en-GB" b="1" dirty="0" smtClean="0">
                <a:latin typeface="Comic Sans MS" panose="030F0702030302020204" pitchFamily="66" charset="0"/>
              </a:rPr>
              <a:t>years</a:t>
            </a:r>
            <a:r>
              <a:rPr lang="en-GB" dirty="0" smtClean="0">
                <a:latin typeface="Comic Sans MS" panose="030F0702030302020204" pitchFamily="66" charset="0"/>
              </a:rPr>
              <a:t>. It becomes </a:t>
            </a:r>
            <a:r>
              <a:rPr lang="en-GB" dirty="0">
                <a:latin typeface="Comic Sans MS" panose="030F0702030302020204" pitchFamily="66" charset="0"/>
              </a:rPr>
              <a:t>a story that almost everyone knows. Traditional tales are </a:t>
            </a:r>
            <a:r>
              <a:rPr lang="en-GB" dirty="0" smtClean="0">
                <a:latin typeface="Comic Sans MS" panose="030F0702030302020204" pitchFamily="66" charset="0"/>
              </a:rPr>
              <a:t>also sometimes called </a:t>
            </a:r>
            <a:r>
              <a:rPr lang="en-GB" dirty="0">
                <a:latin typeface="Comic Sans MS" panose="030F0702030302020204" pitchFamily="66" charset="0"/>
              </a:rPr>
              <a:t>fairy stories or fairy tales.</a:t>
            </a:r>
          </a:p>
          <a:p>
            <a:pPr fontAlgn="base"/>
            <a:r>
              <a:rPr lang="en-GB" dirty="0">
                <a:latin typeface="Comic Sans MS" panose="030F0702030302020204" pitchFamily="66" charset="0"/>
              </a:rPr>
              <a:t>Stories such as </a:t>
            </a:r>
            <a:r>
              <a:rPr lang="en-GB" i="1" dirty="0">
                <a:latin typeface="Comic Sans MS" panose="030F0702030302020204" pitchFamily="66" charset="0"/>
              </a:rPr>
              <a:t>Cinderella</a:t>
            </a:r>
            <a:r>
              <a:rPr lang="en-GB" dirty="0">
                <a:latin typeface="Comic Sans MS" panose="030F0702030302020204" pitchFamily="66" charset="0"/>
              </a:rPr>
              <a:t>, </a:t>
            </a:r>
            <a:r>
              <a:rPr lang="en-GB" i="1" dirty="0">
                <a:latin typeface="Comic Sans MS" panose="030F0702030302020204" pitchFamily="66" charset="0"/>
              </a:rPr>
              <a:t>Goldilocks and the Three Bears</a:t>
            </a:r>
            <a:r>
              <a:rPr lang="en-GB" dirty="0">
                <a:latin typeface="Comic Sans MS" panose="030F0702030302020204" pitchFamily="66" charset="0"/>
              </a:rPr>
              <a:t> and </a:t>
            </a:r>
            <a:r>
              <a:rPr lang="en-GB" i="1" dirty="0">
                <a:latin typeface="Comic Sans MS" panose="030F0702030302020204" pitchFamily="66" charset="0"/>
              </a:rPr>
              <a:t>Jack and the Beanstalk</a:t>
            </a:r>
            <a:r>
              <a:rPr lang="en-GB" dirty="0">
                <a:latin typeface="Comic Sans MS" panose="030F0702030302020204" pitchFamily="66" charset="0"/>
              </a:rPr>
              <a:t> are all traditional stories.</a:t>
            </a:r>
            <a:r>
              <a:rPr lang="en-GB" dirty="0">
                <a:latin typeface="Letterjoin-Air Plus 8" panose="02000805000000020003" pitchFamily="50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9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226"/>
            <a:ext cx="9144000" cy="895350"/>
          </a:xfrm>
        </p:spPr>
        <p:txBody>
          <a:bodyPr>
            <a:normAutofit/>
          </a:bodyPr>
          <a:lstStyle/>
          <a:p>
            <a:r>
              <a:rPr lang="en-GB" sz="4800" u="sng" dirty="0" smtClean="0">
                <a:latin typeface="Comic Sans MS" panose="030F0702030302020204" pitchFamily="66" charset="0"/>
              </a:rPr>
              <a:t>Reading and Writing Task</a:t>
            </a:r>
            <a:endParaRPr lang="en-GB" sz="4800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33500"/>
            <a:ext cx="9144000" cy="470154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This week we are reading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latin typeface="Comic Sans MS" panose="030F0702030302020204" pitchFamily="66" charset="0"/>
              </a:rPr>
              <a:t>Gingerbread Man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Can you watch a film version of the story using the link below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>
                <a:latin typeface="Letterjoin-Air Plus 8" panose="02000805000000020003" pitchFamily="50" charset="0"/>
                <a:hlinkClick r:id="rId2"/>
              </a:rPr>
              <a:t>https://</a:t>
            </a:r>
            <a:r>
              <a:rPr lang="en-GB" dirty="0" smtClean="0">
                <a:latin typeface="Letterjoin-Air Plus 8" panose="02000805000000020003" pitchFamily="50" charset="0"/>
                <a:hlinkClick r:id="rId2"/>
              </a:rPr>
              <a:t>www.youtube.com/watch?v=YoQyyB5xvLk</a:t>
            </a:r>
            <a:endParaRPr lang="en-GB" dirty="0" smtClean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488" y="1641187"/>
            <a:ext cx="2523721" cy="280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3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274320"/>
            <a:ext cx="10515600" cy="6021977"/>
          </a:xfrm>
        </p:spPr>
        <p:txBody>
          <a:bodyPr>
            <a:normAutofit/>
          </a:bodyPr>
          <a:lstStyle/>
          <a:p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Writing Task:</a:t>
            </a:r>
          </a:p>
          <a:p>
            <a:pPr marL="0" indent="0">
              <a:buNone/>
            </a:pPr>
            <a:r>
              <a:rPr lang="cy-GB" dirty="0" smtClean="0">
                <a:latin typeface="Comic Sans MS" panose="030F0702030302020204" pitchFamily="66" charset="0"/>
              </a:rPr>
              <a:t>Can you design your own gingerbread person? It could be a girl, a boy or an animal. Here are some ideas</a:t>
            </a:r>
          </a:p>
          <a:p>
            <a:pPr marL="0" indent="0">
              <a:buNone/>
            </a:pPr>
            <a:endParaRPr lang="cy-GB" b="1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83" y="2713084"/>
            <a:ext cx="1772557" cy="267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732" y="2713084"/>
            <a:ext cx="13716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713084"/>
            <a:ext cx="14668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335" y="2360659"/>
            <a:ext cx="396240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4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3147" y="190005"/>
            <a:ext cx="97852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Can you write sentences to describe your gingerbread person?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47" y="1772926"/>
            <a:ext cx="1772557" cy="267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41690" y="1983346"/>
            <a:ext cx="74568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dirty="0" smtClean="0">
                <a:latin typeface="Comic Sans MS" panose="030F0702030302020204" pitchFamily="66" charset="0"/>
              </a:rPr>
              <a:t>My gingerbread girl has a shiny, red bow on the top of her head. She has three emerald green heart shaped buttons down the middle of her body. She has a big smile because she is very friendly.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4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390" y="438150"/>
            <a:ext cx="8477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Remember </a:t>
            </a:r>
            <a:r>
              <a:rPr lang="en-GB" sz="2400" dirty="0">
                <a:latin typeface="Comic Sans MS" panose="030F0702030302020204" pitchFamily="66" charset="0"/>
              </a:rPr>
              <a:t>I</a:t>
            </a:r>
            <a:r>
              <a:rPr lang="en-GB" sz="2400" dirty="0" smtClean="0">
                <a:latin typeface="Comic Sans MS" panose="030F0702030302020204" pitchFamily="66" charset="0"/>
              </a:rPr>
              <a:t> love to see your work so please email pictures to me at</a:t>
            </a:r>
            <a:r>
              <a:rPr lang="en-GB" sz="2400" dirty="0" smtClean="0">
                <a:latin typeface="Letterjoin-Air Plus 8" panose="02000805000000020003" pitchFamily="50" charset="0"/>
              </a:rPr>
              <a:t>:</a:t>
            </a:r>
          </a:p>
          <a:p>
            <a:endParaRPr lang="en-GB" sz="2400" dirty="0" smtClean="0">
              <a:latin typeface="Letterjoin-Air Plus 8" panose="02000805000000020003" pitchFamily="50" charset="0"/>
            </a:endParaRPr>
          </a:p>
          <a:p>
            <a:pPr lvl="0"/>
            <a:r>
              <a:rPr lang="en-US" altLang="en-US" sz="2400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endParaRPr lang="en-US" altLang="en-US" sz="2400" dirty="0">
              <a:latin typeface="Letter-join Plus 8" panose="02000505000000020003" pitchFamily="50" charset="0"/>
            </a:endParaRPr>
          </a:p>
          <a:p>
            <a:pPr lvl="0"/>
            <a:endParaRPr lang="en-US" altLang="en-US" sz="2400" dirty="0">
              <a:latin typeface="Letter-join Plus 8" panose="02000505000000020003" pitchFamily="50" charset="0"/>
            </a:endParaRPr>
          </a:p>
          <a:p>
            <a:endParaRPr lang="en-GB" sz="2400" dirty="0">
              <a:latin typeface="Letterjoin-Air Plus 8" panose="02000805000000020003" pitchFamily="50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509" y="2566988"/>
            <a:ext cx="2866488" cy="320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3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249</Words>
  <Application>Microsoft Office PowerPoint</Application>
  <PresentationFormat>Custom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Tuesday 2nd March 2021</vt:lpstr>
      <vt:lpstr>Handwriting</vt:lpstr>
      <vt:lpstr> Can you knock my socks off with your neat writing? </vt:lpstr>
      <vt:lpstr>Traditional Tales</vt:lpstr>
      <vt:lpstr>Reading and Writing Task</vt:lpstr>
      <vt:lpstr>PowerPoint Presentation</vt:lpstr>
      <vt:lpstr>PowerPoint Presentation</vt:lpstr>
      <vt:lpstr>PowerPoint Presentation</vt:lpstr>
    </vt:vector>
  </TitlesOfParts>
  <Company>Worth Valley Primary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Valued Acer Customer</cp:lastModifiedBy>
  <cp:revision>49</cp:revision>
  <dcterms:created xsi:type="dcterms:W3CDTF">2021-01-10T15:35:41Z</dcterms:created>
  <dcterms:modified xsi:type="dcterms:W3CDTF">2021-03-01T20:28:57Z</dcterms:modified>
</cp:coreProperties>
</file>