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to-recognise-and-create-repeating-patterns-6rtpa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opmarks.co.uk/ordering-and-sequencing/shape-patter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475" y="409301"/>
            <a:ext cx="62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Tuesday</a:t>
            </a:r>
            <a:r>
              <a:rPr lang="en-US" sz="2800" dirty="0" smtClean="0">
                <a:latin typeface="Letter-join Plus 8" panose="02000505000000020003" pitchFamily="50" charset="0"/>
              </a:rPr>
              <a:t> 02-03-21</a:t>
            </a:r>
            <a:endParaRPr lang="en-US" sz="2800" dirty="0" smtClean="0">
              <a:latin typeface="Letter-join Plus 8" panose="02000505000000020003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326" b="6306"/>
          <a:stretch/>
        </p:blipFill>
        <p:spPr>
          <a:xfrm>
            <a:off x="7094083" y="78378"/>
            <a:ext cx="3094945" cy="3181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489167"/>
            <a:ext cx="949067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week we are looking at patterns; how to make them </a:t>
            </a:r>
          </a:p>
          <a:p>
            <a:r>
              <a:rPr lang="en-GB" dirty="0" smtClean="0"/>
              <a:t>and how to describe them. How to use language to say where a  </a:t>
            </a:r>
          </a:p>
          <a:p>
            <a:r>
              <a:rPr lang="en-GB" dirty="0" smtClean="0"/>
              <a:t>shape is in an arrangement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US" dirty="0" smtClean="0">
                <a:hlinkClick r:id="rId3"/>
              </a:rPr>
              <a:t>https://classroom.thenational.academy/lessons/to-recognise-and-create-repeating-patterns-6rtpac</a:t>
            </a:r>
            <a:endParaRPr lang="en-US" dirty="0" smtClean="0"/>
          </a:p>
          <a:p>
            <a:endParaRPr lang="en-GB" dirty="0"/>
          </a:p>
          <a:p>
            <a:r>
              <a:rPr lang="en-GB" dirty="0" smtClean="0"/>
              <a:t>Now have a go! </a:t>
            </a:r>
          </a:p>
          <a:p>
            <a:r>
              <a:rPr lang="en-US" dirty="0" smtClean="0">
                <a:hlinkClick r:id="rId4"/>
              </a:rPr>
              <a:t>https://www.topmarks.co.uk/ordering-and-sequencing/shape-patterns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8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36</cp:revision>
  <dcterms:created xsi:type="dcterms:W3CDTF">2021-02-01T12:38:01Z</dcterms:created>
  <dcterms:modified xsi:type="dcterms:W3CDTF">2021-02-25T17:58:25Z</dcterms:modified>
</cp:coreProperties>
</file>