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A30DD-06BD-454D-912A-F3051DD76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017FCF-1D18-4A4E-98D3-5B92684B3B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9D841-FB34-402B-9511-7156950C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6EDF-1E36-4E04-995D-4C91FCE8259E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489AC-319B-4660-88F3-4692CBB91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B093E-31A5-47AF-9ECB-0BB77F17D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4E7-7188-46CB-B1E3-6B6147E939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584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5E3C6-0977-4BEE-9BEB-A6D2AEF24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26C5CE-7380-4D19-AB17-D9B6D442F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BA87D-167D-488A-8804-39679BE3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6EDF-1E36-4E04-995D-4C91FCE8259E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120EF-D8D1-46D7-A93B-FAAE6DF21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654FE-3171-4C5C-93ED-BF4A9FD38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4E7-7188-46CB-B1E3-6B6147E939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295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254BEC-6084-4ADB-BCFD-114A997A25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6FD2D5-174B-4587-82F9-1FF5CB137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46E84-A0A0-47C9-B7DC-8CF048971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6EDF-1E36-4E04-995D-4C91FCE8259E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EC3BB-224E-477A-A5A7-8C12FC70C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63D17-95DB-4635-B128-A41068AF5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4E7-7188-46CB-B1E3-6B6147E939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54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5EE4-1D52-404B-B1AE-4C810E2E1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AD685-EE8B-4590-90FE-69DD81C8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A936B-1DAD-4530-AD58-72743A36F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6EDF-1E36-4E04-995D-4C91FCE8259E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3E6F7-55F7-4A92-8073-05CAE31E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B89D2-3331-424F-8CFA-845A47203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4E7-7188-46CB-B1E3-6B6147E939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801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70783-9447-411B-B9E5-4C7A37E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DB046-598B-4D32-8441-F6EF72A91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A9F3F-5D52-4DB5-9109-51F508A1C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6EDF-1E36-4E04-995D-4C91FCE8259E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E8807-4C11-4827-BF5A-D3311A8E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A5941-DF71-4A0E-9135-5D1C696F6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4E7-7188-46CB-B1E3-6B6147E939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771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29EBF-264B-4397-9B40-206034C7C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D8419-0FDF-451C-805F-28B1D77E41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5B5208-0F2A-4622-9E92-04F45A90E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65AAD-FE86-41B7-BB99-E28707FA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6EDF-1E36-4E04-995D-4C91FCE8259E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CF557-4C23-4EFF-B387-5CDBD1B8D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01DA04-52C7-459D-A5DC-EAC30A8AC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4E7-7188-46CB-B1E3-6B6147E939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693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C0FD4-9597-460A-97FA-74A5BD1F7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AEE2E-036B-45C7-9490-FC06E721C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2164E-F636-4958-8F91-67D05E5AD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39EDE-0743-45AC-9789-D7EB1D4D0E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C5014D-9FF3-49EB-B50D-CDCA1CAE3B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85164D-CA60-4F10-AE4E-2CDC0D08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6EDF-1E36-4E04-995D-4C91FCE8259E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678E38-4E79-437C-B110-3E27394A4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E6D088-9A7F-4B9F-AE85-485AB1862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4E7-7188-46CB-B1E3-6B6147E939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092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98A6B-E956-4851-9C13-3F87DCBBD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9DB97F-F496-431C-B028-B45A1104A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6EDF-1E36-4E04-995D-4C91FCE8259E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EC0780-3B00-4117-8CB0-E2BFFC149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6A5EB-CF5F-4A6E-9E8E-B6B1416B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4E7-7188-46CB-B1E3-6B6147E939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4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9411A4-9053-41D7-9F85-4C0334F70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6EDF-1E36-4E04-995D-4C91FCE8259E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D6C328-0DAB-40C7-95F2-D454E909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D9ACC-BFF3-4836-AA70-CD4C603F4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4E7-7188-46CB-B1E3-6B6147E939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441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7643B-DAF8-4D8E-A184-E154CD730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61AF1-A87B-4806-BFF7-477CC4DB0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FBCDF7-0746-492E-B95C-AC7A216A4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DD478-7FC0-48C5-9C85-BACE97AA8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6EDF-1E36-4E04-995D-4C91FCE8259E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B5750-56A5-41C1-9B0E-143346CBB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3A4E6E-857D-4A27-BA92-C344204C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4E7-7188-46CB-B1E3-6B6147E939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635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70178-2BB4-47C1-B09E-F0830476A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449495-C56A-46FA-B6A4-98C519D51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2CD87-A37C-4854-96E4-1950B5AC9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345BA-A2E7-4163-8F80-F62AABC0F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6EDF-1E36-4E04-995D-4C91FCE8259E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ACC89-4E95-446C-9CCC-3BD9C1867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A52C3-A90A-4FAF-82E1-43AB4B85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4E7-7188-46CB-B1E3-6B6147E939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939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CE616F-480B-435C-A635-DE6C9D6D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36FC5-2F73-4EDB-97C7-BFF55867B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549B2-1378-45A6-AA01-EB72909A01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26EDF-1E36-4E04-995D-4C91FCE8259E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C1861-0035-4013-9A24-1FAD15D78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8517-D9D8-4AD4-ACC6-DA04C1F9F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154E7-7188-46CB-B1E3-6B6147E939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82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8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EB380B-127D-4C70-B523-18CA49165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240" y="643467"/>
            <a:ext cx="5201643" cy="5571066"/>
          </a:xfrm>
          <a:prstGeom prst="rect">
            <a:avLst/>
          </a:prstGeom>
        </p:spPr>
      </p:pic>
      <p:sp>
        <p:nvSpPr>
          <p:cNvPr id="26" name="Rectangle 20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AE271-A917-4183-A28C-6EA670AF8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114" y="643467"/>
            <a:ext cx="5219114" cy="557106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59AEFE-18EB-4808-887C-60F0491DB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7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999434-0DCB-470A-99AF-28227CF72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877" y="643467"/>
            <a:ext cx="6288257" cy="557106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69D0CB-F208-4AC3-B704-65764854A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6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A0E960-6364-4AD4-809A-2BFD92077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160" y="643467"/>
            <a:ext cx="5345723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11B2BB-A3D1-4C87-B994-59D6BB591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114" y="643467"/>
            <a:ext cx="5345723" cy="557106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E917A9-897E-4F85-9101-A7623A5C0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2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1D34D9-5184-44C7-80A9-F3ADFFD60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829" y="643467"/>
            <a:ext cx="5391326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42474E-6D83-4E94-89AC-10FE399E8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842" y="643467"/>
            <a:ext cx="5505157" cy="557106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36388A-B36E-4B51-9BCB-52E97A350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0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12EE4-EF20-4D6E-8A2D-2281ABD06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897" y="643467"/>
            <a:ext cx="5363190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4ACD28-D0BB-40B1-9CFC-F30C4A2FD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10" y="643467"/>
            <a:ext cx="5491089" cy="557106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C4A49E-D99D-4D7E-977A-895838769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2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A37284-C88F-4778-8731-6F4D67D40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15" y="643467"/>
            <a:ext cx="5326597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A0A043-AA15-48E2-9A72-82E2D4449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988" y="643467"/>
            <a:ext cx="5326598" cy="557106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CFB470-9218-4001-9E6B-3B22885DE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C6AF2F-294D-472A-98FF-2319ABC1E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46" y="590842"/>
            <a:ext cx="5299364" cy="5683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B7FB0B-C826-4C69-8136-39D8ED45C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90842"/>
            <a:ext cx="5456752" cy="568334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505FE8-CDC8-4051-8F23-4C34A4CE0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9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D3CC63-F206-4B90-9E55-01B683AED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43467"/>
            <a:ext cx="5495777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D99540-FF26-4981-B94F-557BC992B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20" y="643467"/>
            <a:ext cx="5372569" cy="557106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6CFF86-E1F4-4788-AD28-FCFF5FEF6A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1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D542CE-BA59-46AB-B75B-18865B65A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161" y="643467"/>
            <a:ext cx="5387926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73A337-9D73-479F-B8EF-4148BFDF8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11" y="643467"/>
            <a:ext cx="5387926" cy="557106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BF23C5-2B15-4652-A908-A42837B83D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8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FFF68-DDB5-4BAA-AA68-427DC4A5E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852" y="643467"/>
            <a:ext cx="5411369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C7E24D-F3C6-4E91-B61F-9842A59BA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75" y="643467"/>
            <a:ext cx="5303520" cy="557106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4D586E-2C15-484D-A20D-DD7A76DBB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8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0</Words>
  <Application>Microsoft Office PowerPoint</Application>
  <PresentationFormat>Widescreen</PresentationFormat>
  <Paragraphs>0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2479</dc:creator>
  <cp:lastModifiedBy>r.Metcalf@wvdomain.local</cp:lastModifiedBy>
  <cp:revision>6</cp:revision>
  <dcterms:created xsi:type="dcterms:W3CDTF">2021-01-18T09:20:33Z</dcterms:created>
  <dcterms:modified xsi:type="dcterms:W3CDTF">2021-01-20T12:46:19Z</dcterms:modified>
</cp:coreProperties>
</file>