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F8AE3-422E-49F8-9CDC-7054A465F676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E7B40-E486-4160-9481-551233DF2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145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F8AE3-422E-49F8-9CDC-7054A465F676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E7B40-E486-4160-9481-551233DF2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08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F8AE3-422E-49F8-9CDC-7054A465F676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E7B40-E486-4160-9481-551233DF2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46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F8AE3-422E-49F8-9CDC-7054A465F676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E7B40-E486-4160-9481-551233DF2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285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F8AE3-422E-49F8-9CDC-7054A465F676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E7B40-E486-4160-9481-551233DF2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393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F8AE3-422E-49F8-9CDC-7054A465F676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E7B40-E486-4160-9481-551233DF2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023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F8AE3-422E-49F8-9CDC-7054A465F676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E7B40-E486-4160-9481-551233DF2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95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F8AE3-422E-49F8-9CDC-7054A465F676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E7B40-E486-4160-9481-551233DF2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492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F8AE3-422E-49F8-9CDC-7054A465F676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E7B40-E486-4160-9481-551233DF2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958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F8AE3-422E-49F8-9CDC-7054A465F676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E7B40-E486-4160-9481-551233DF2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223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F8AE3-422E-49F8-9CDC-7054A465F676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E7B40-E486-4160-9481-551233DF2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190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F8AE3-422E-49F8-9CDC-7054A465F676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E7B40-E486-4160-9481-551233DF2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080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Computing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2 Logo on Purple Mash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730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 Logo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Have a go at the 2Logo challenges on Purple Mash </a:t>
            </a:r>
          </a:p>
          <a:p>
            <a:r>
              <a:rPr lang="en-GB" dirty="0" smtClean="0"/>
              <a:t>I have set them on 2Do</a:t>
            </a:r>
          </a:p>
          <a:p>
            <a:r>
              <a:rPr lang="en-GB" dirty="0" smtClean="0"/>
              <a:t>See if you can write a </a:t>
            </a:r>
            <a:r>
              <a:rPr lang="en-GB" dirty="0" smtClean="0">
                <a:solidFill>
                  <a:srgbClr val="FF0000"/>
                </a:solidFill>
              </a:rPr>
              <a:t>procedure</a:t>
            </a:r>
            <a:r>
              <a:rPr lang="en-GB" dirty="0" smtClean="0"/>
              <a:t> and then use the </a:t>
            </a:r>
            <a:r>
              <a:rPr lang="en-GB" dirty="0" err="1" smtClean="0">
                <a:solidFill>
                  <a:srgbClr val="FF0000"/>
                </a:solidFill>
              </a:rPr>
              <a:t>rpt</a:t>
            </a:r>
            <a:r>
              <a:rPr lang="en-GB" dirty="0" smtClean="0">
                <a:solidFill>
                  <a:srgbClr val="FF0000"/>
                </a:solidFill>
              </a:rPr>
              <a:t> command</a:t>
            </a:r>
            <a:r>
              <a:rPr lang="en-GB" dirty="0" smtClean="0"/>
              <a:t> to repeat the procedure </a:t>
            </a:r>
          </a:p>
          <a:p>
            <a:r>
              <a:rPr lang="en-GB" dirty="0" smtClean="0"/>
              <a:t>Remember, you can watch the </a:t>
            </a:r>
            <a:r>
              <a:rPr lang="en-GB" dirty="0" smtClean="0">
                <a:solidFill>
                  <a:srgbClr val="FF0000"/>
                </a:solidFill>
              </a:rPr>
              <a:t>videos</a:t>
            </a:r>
            <a:r>
              <a:rPr lang="en-GB" dirty="0" smtClean="0"/>
              <a:t> to help you by clicking on this icon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3141" y="4921214"/>
            <a:ext cx="6023213" cy="2511497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>
            <a:off x="1985554" y="4441371"/>
            <a:ext cx="5677989" cy="87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872549" y="4345577"/>
            <a:ext cx="0" cy="575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5871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Computing</vt:lpstr>
      <vt:lpstr>2 Logo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Computing</dc:title>
  <dc:creator>Ed Tiffany</dc:creator>
  <cp:lastModifiedBy>Ed Tiffany</cp:lastModifiedBy>
  <cp:revision>2</cp:revision>
  <dcterms:created xsi:type="dcterms:W3CDTF">2021-07-07T17:28:58Z</dcterms:created>
  <dcterms:modified xsi:type="dcterms:W3CDTF">2021-07-07T17:29:44Z</dcterms:modified>
</cp:coreProperties>
</file>