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1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6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47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27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87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8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17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5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5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3A02-522A-4C3D-9D76-89AE73579FF2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8D13-E869-4578-8FF3-744857F5D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75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sacrament+of+reconciliation+clipart&amp;source=images&amp;cd=&amp;cad=rja&amp;docid=DPjaFdQ9atFpAM&amp;tbnid=-mQrSmO0n_osYM:&amp;ved=0CAUQjRw&amp;url=http%3A%2F%2Fjesuspictures-photos.blogspot.com%2F2011%2F03%2Fsacrament-of-reconciliation-coloring.html&amp;ei=rc2CUby2AcTI0QXQ7IHQDQ&amp;bvm=bv.45960087,d.d2k&amp;psig=AFQjCNHFW2L17vpkpGdT7zrTQY7cs0bDNQ&amp;ust=136761306888509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latin typeface="Letter-join Plus 8" panose="02000505000000020003" pitchFamily="50" charset="0"/>
              </a:rPr>
              <a:t>Confession</a:t>
            </a:r>
            <a:endParaRPr lang="en-GB" u="sng" dirty="0">
              <a:latin typeface="Letter-join Plus 8" panose="020005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8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The </a:t>
            </a:r>
            <a:r>
              <a:rPr lang="en-GB" b="1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Catholic</a:t>
            </a:r>
            <a:r>
              <a:rPr lang="en-GB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 sacrament of </a:t>
            </a:r>
            <a:r>
              <a:rPr lang="en-GB" b="1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reconciliation</a:t>
            </a:r>
            <a:r>
              <a:rPr lang="en-GB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 (also known as </a:t>
            </a:r>
            <a:r>
              <a:rPr lang="en-GB" b="1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penance</a:t>
            </a:r>
            <a:r>
              <a:rPr lang="en-GB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) has three elements: conversion, confession and celebration. By undertaking this sacrament, Catholic Christians find God’s forgiveness. In turn, Catholic Christians are called to forgive others.</a:t>
            </a:r>
          </a:p>
          <a:p>
            <a:pPr marL="0" indent="0">
              <a:buNone/>
            </a:pPr>
            <a:endParaRPr lang="en-GB" dirty="0" smtClean="0">
              <a:latin typeface="Letter-join Plus 8" panose="02000505000000020003" pitchFamily="50" charset="0"/>
              <a:cs typeface="Leelawadee UI Semilight" panose="020B0402040204020203" pitchFamily="34" charset="-34"/>
            </a:endParaRPr>
          </a:p>
          <a:p>
            <a:r>
              <a:rPr lang="en-GB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The sacrament of reconciliation is a sacrament of healing. The word reconciliation means ‘to be at peace again’.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52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374468"/>
            <a:ext cx="11484429" cy="5994083"/>
          </a:xfrm>
        </p:spPr>
        <p:txBody>
          <a:bodyPr>
            <a:normAutofit/>
          </a:bodyPr>
          <a:lstStyle/>
          <a:p>
            <a:r>
              <a:rPr lang="en-GB" b="1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Reconciliation</a:t>
            </a:r>
          </a:p>
          <a:p>
            <a:endParaRPr lang="en-GB" dirty="0" smtClean="0">
              <a:latin typeface="Letter-join Plus 8" panose="02000505000000020003" pitchFamily="50" charset="0"/>
              <a:cs typeface="Leelawadee UI Semilight" panose="020B0402040204020203" pitchFamily="34" charset="-34"/>
            </a:endParaRPr>
          </a:p>
          <a:p>
            <a:endParaRPr lang="en-GB" dirty="0">
              <a:latin typeface="Letter-join Plus 8" panose="02000505000000020003" pitchFamily="50" charset="0"/>
              <a:cs typeface="Leelawadee UI Semilight" panose="020B0402040204020203" pitchFamily="34" charset="-34"/>
            </a:endParaRPr>
          </a:p>
          <a:p>
            <a:r>
              <a:rPr lang="en-GB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Catholic </a:t>
            </a:r>
            <a:r>
              <a:rPr lang="en-GB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Christians believe in four stages of forgiveness:</a:t>
            </a:r>
          </a:p>
          <a:p>
            <a:pPr lvl="1"/>
            <a:r>
              <a:rPr lang="en-GB" b="1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Contrition</a:t>
            </a:r>
            <a:r>
              <a:rPr lang="en-GB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 - the state of feeling remorseful.</a:t>
            </a:r>
          </a:p>
          <a:p>
            <a:pPr lvl="1"/>
            <a:r>
              <a:rPr lang="en-GB" b="1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Confession</a:t>
            </a:r>
            <a:r>
              <a:rPr lang="en-GB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 - the priest helps Catholic Christians to confess. They must say sorry and promise to change their ways.</a:t>
            </a:r>
          </a:p>
          <a:p>
            <a:pPr lvl="1"/>
            <a:r>
              <a:rPr lang="en-GB" b="1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Satisfaction</a:t>
            </a:r>
            <a:r>
              <a:rPr lang="en-GB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 - the priest sets a task or suggests prayers to be said in order to achieve forgiveness. This is sometimes called 'penance'.</a:t>
            </a:r>
          </a:p>
          <a:p>
            <a:pPr lvl="1"/>
            <a:r>
              <a:rPr lang="en-GB" b="1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Absolution</a:t>
            </a:r>
            <a:r>
              <a:rPr lang="en-GB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 - release from the feeling of guilt</a:t>
            </a:r>
            <a:r>
              <a:rPr lang="en-GB" dirty="0" smtClean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.</a:t>
            </a:r>
          </a:p>
          <a:p>
            <a:pPr marL="457200" lvl="1" indent="0">
              <a:buNone/>
            </a:pPr>
            <a:endParaRPr lang="en-GB" dirty="0">
              <a:latin typeface="Letter-join Plus 8" panose="02000505000000020003" pitchFamily="50" charset="0"/>
              <a:cs typeface="Leelawadee UI Semilight" panose="020B0402040204020203" pitchFamily="34" charset="-34"/>
            </a:endParaRPr>
          </a:p>
          <a:p>
            <a:r>
              <a:rPr lang="en-GB" dirty="0">
                <a:latin typeface="Letter-join Plus 8" panose="02000505000000020003" pitchFamily="50" charset="0"/>
                <a:cs typeface="Leelawadee UI Semilight" panose="020B0402040204020203" pitchFamily="34" charset="-34"/>
              </a:rPr>
              <a:t>Catholics believe that they must seek to obtain forgiveness in the hope that they can restore their relationship with God.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75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.bp.blogspot.com/-I_Aw0SAdGjE/TZM9lcWT7GI/AAAAAAAAAlI/t_2PXYTWQjU/s1600/reconcili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380" y="244476"/>
            <a:ext cx="14763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b="1" smtClean="0">
                <a:solidFill>
                  <a:srgbClr val="FF33CC"/>
                </a:solidFill>
                <a:latin typeface="Candy Round BTN" pitchFamily="34" charset="0"/>
              </a:rPr>
              <a:t>The Sacrament of Reconciliation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384663" y="1341439"/>
            <a:ext cx="8765812" cy="1252537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etter-join Plus 8" panose="02000505000000020003" pitchFamily="50" charset="0"/>
              </a:rPr>
              <a:t>There are 7 stages to the Sacrament of Reconciliation.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19288" y="2349500"/>
            <a:ext cx="40322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 dirty="0">
                <a:latin typeface="Letter-join Plus 8" panose="02000505000000020003" pitchFamily="50" charset="0"/>
              </a:rPr>
              <a:t>The Greeting – ‘In the name of the Father, and of the Son and of the Holy Spirit, Amen.’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 dirty="0">
                <a:latin typeface="Letter-join Plus 8" panose="02000505000000020003" pitchFamily="50" charset="0"/>
              </a:rPr>
              <a:t>Reading from Bible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 dirty="0">
                <a:latin typeface="Letter-join Plus 8" panose="02000505000000020003" pitchFamily="50" charset="0"/>
              </a:rPr>
              <a:t>Confession of sin - priest will help you confess properly (help you understand what you actually did wrong)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2000" dirty="0">
                <a:latin typeface="Letter-join Plus 8" panose="02000505000000020003" pitchFamily="50" charset="0"/>
              </a:rPr>
              <a:t>Penance is given – the priest will give you something to do that will, in some way, make up for the sin you committed and confessed.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GB" altLang="en-US" sz="2000" dirty="0">
              <a:latin typeface="Candy Round BTN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6725" y="2781301"/>
            <a:ext cx="3600450" cy="3016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5"/>
              <a:defRPr/>
            </a:pPr>
            <a:r>
              <a:rPr lang="en-GB" sz="2000" dirty="0">
                <a:latin typeface="Letter-join Plus 8" panose="02000505000000020003" pitchFamily="50" charset="0"/>
                <a:cs typeface="Arial" charset="0"/>
              </a:rPr>
              <a:t>Prayer of Pardon – known as the Act of Contrition.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5"/>
              <a:defRPr/>
            </a:pPr>
            <a:r>
              <a:rPr lang="en-GB" sz="2000" dirty="0">
                <a:latin typeface="Letter-join Plus 8" panose="02000505000000020003" pitchFamily="50" charset="0"/>
                <a:cs typeface="Arial" charset="0"/>
              </a:rPr>
              <a:t>Absolution – your sins are forgiven by the priest on behalf of God.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5"/>
              <a:defRPr/>
            </a:pPr>
            <a:r>
              <a:rPr lang="en-GB" sz="2000" dirty="0">
                <a:latin typeface="Letter-join Plus 8" panose="02000505000000020003" pitchFamily="50" charset="0"/>
                <a:cs typeface="Arial" charset="0"/>
              </a:rPr>
              <a:t>Prayer of Thanks – ‘Praise the Lord for he is good’.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n-GB" sz="2000" dirty="0">
              <a:latin typeface="Candy Round BTN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allAtOnce"/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etter-join Plus 8" panose="02000505000000020003" pitchFamily="50" charset="0"/>
              </a:rPr>
              <a:t>With your own research and the information on this </a:t>
            </a:r>
            <a:r>
              <a:rPr lang="en-GB" dirty="0" err="1" smtClean="0">
                <a:latin typeface="Letter-join Plus 8" panose="02000505000000020003" pitchFamily="50" charset="0"/>
              </a:rPr>
              <a:t>powerpoint</a:t>
            </a:r>
            <a:r>
              <a:rPr lang="en-GB" dirty="0" smtClean="0">
                <a:latin typeface="Letter-join Plus 8" panose="02000505000000020003" pitchFamily="50" charset="0"/>
              </a:rPr>
              <a:t> and the pdf document you are going to create a leaflet called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‘ A guide to the sacrament of confession for young children’. 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9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Candy Round BTN</vt:lpstr>
      <vt:lpstr>Leelawadee UI Semilight</vt:lpstr>
      <vt:lpstr>Letter-join Plus 8</vt:lpstr>
      <vt:lpstr>Office Theme</vt:lpstr>
      <vt:lpstr>Confession</vt:lpstr>
      <vt:lpstr>PowerPoint Presentation</vt:lpstr>
      <vt:lpstr>PowerPoint Presentation</vt:lpstr>
      <vt:lpstr>The Sacrament of Reconciliation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Confession</dc:title>
  <dc:creator>r.Metcalf</dc:creator>
  <cp:lastModifiedBy>r.Metcalf</cp:lastModifiedBy>
  <cp:revision>1</cp:revision>
  <dcterms:created xsi:type="dcterms:W3CDTF">2021-07-12T13:04:56Z</dcterms:created>
  <dcterms:modified xsi:type="dcterms:W3CDTF">2021-07-12T13:05:13Z</dcterms:modified>
</cp:coreProperties>
</file>