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D84F4-1FBE-455D-8EC6-EE4194A9958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32FFB-B884-49E1-B152-D37F227F5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2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6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C934-BA6C-4094-BEAA-D6B026FD6C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9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br>
              <a:rPr lang="en-GB" dirty="0" smtClean="0"/>
            </a:br>
            <a:r>
              <a:rPr lang="en-GB" dirty="0" smtClean="0"/>
              <a:t>09/07/2021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4800" dirty="0" smtClean="0"/>
          </a:p>
          <a:p>
            <a:r>
              <a:rPr lang="en-GB" sz="4800" dirty="0" smtClean="0"/>
              <a:t>Creative Writing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76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Spellings – Group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 practising your contraction words</a:t>
            </a:r>
          </a:p>
          <a:p>
            <a:endParaRPr lang="en-GB" dirty="0"/>
          </a:p>
          <a:p>
            <a:r>
              <a:rPr lang="en-GB" dirty="0" smtClean="0"/>
              <a:t>Use the following link on Spelling Frame to practise and test yourself</a:t>
            </a:r>
          </a:p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https://spellingframe.co.uk/spelling-rule/102/25-Contractions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Spellings – Group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 practising your suffixes</a:t>
            </a:r>
          </a:p>
          <a:p>
            <a:endParaRPr lang="en-GB" dirty="0" smtClean="0"/>
          </a:p>
          <a:p>
            <a:r>
              <a:rPr lang="en-GB" dirty="0" smtClean="0"/>
              <a:t>Practise and test yourself using the following link on Spelling Frame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https</a:t>
            </a:r>
            <a:r>
              <a:rPr lang="en-GB" dirty="0">
                <a:solidFill>
                  <a:srgbClr val="FF0000"/>
                </a:solidFill>
              </a:rPr>
              <a:t>://spellingframe.co.uk/spelling-rule/8/1-Adding-suffixes-beginning-with-vowel-letters-to-words-of-more-than-one-syllable</a:t>
            </a:r>
          </a:p>
        </p:txBody>
      </p:sp>
    </p:spTree>
    <p:extLst>
      <p:ext uri="{BB962C8B-B14F-4D97-AF65-F5344CB8AC3E}">
        <p14:creationId xmlns:p14="http://schemas.microsoft.com/office/powerpoint/2010/main" val="26041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-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Inverted commas / speech marks</a:t>
            </a:r>
          </a:p>
          <a:p>
            <a:r>
              <a:rPr lang="en-GB" dirty="0" smtClean="0"/>
              <a:t>Use a </a:t>
            </a:r>
            <a:r>
              <a:rPr lang="en-GB" dirty="0" smtClean="0">
                <a:solidFill>
                  <a:srgbClr val="FF0000"/>
                </a:solidFill>
              </a:rPr>
              <a:t>comma</a:t>
            </a:r>
            <a:r>
              <a:rPr lang="en-GB" dirty="0" smtClean="0"/>
              <a:t> within the speech marks, but before the reporting clause</a:t>
            </a:r>
          </a:p>
          <a:p>
            <a:r>
              <a:rPr lang="en-GB" dirty="0" smtClean="0"/>
              <a:t>Example: “You can join my team,” said Evie kindly.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Have a go at the </a:t>
            </a:r>
            <a:r>
              <a:rPr lang="en-GB" dirty="0" smtClean="0">
                <a:solidFill>
                  <a:srgbClr val="7030A0"/>
                </a:solidFill>
              </a:rPr>
              <a:t>2Do Purple Mash Frank`s clever window again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695406" y="3692434"/>
            <a:ext cx="252548" cy="40930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write a story about this picture? Or a poem? Newspaper report? Diary entry? A letter perhaps?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Who? Where? What? Why?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46" y="2892250"/>
            <a:ext cx="6426926" cy="37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English 09/07/2021</vt:lpstr>
      <vt:lpstr>Spellings – Group 1</vt:lpstr>
      <vt:lpstr>Spellings – Group 2</vt:lpstr>
      <vt:lpstr>Grammar - speech</vt:lpstr>
      <vt:lpstr>Creative Writing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15/01/2021</dc:title>
  <dc:creator>Ed Tiffany</dc:creator>
  <cp:lastModifiedBy>Ed Tiffany</cp:lastModifiedBy>
  <cp:revision>35</cp:revision>
  <dcterms:created xsi:type="dcterms:W3CDTF">2021-01-13T21:53:06Z</dcterms:created>
  <dcterms:modified xsi:type="dcterms:W3CDTF">2021-07-08T09:38:00Z</dcterms:modified>
</cp:coreProperties>
</file>