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05/07/2021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r>
              <a:rPr lang="en-GB" sz="4800" dirty="0" smtClean="0"/>
              <a:t>Grammar – Fronted Adverbials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Fronted adverbial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 you spot the fronted adverbial phrases in the passage below?</a:t>
            </a:r>
          </a:p>
          <a:p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Before the sunrise, I woke up and immediately ate my breakfast. In the blink of an eye, my breakfast had vanished from my plate. It was my favourite breakfast of Weetabix with strawberries and a dollop of Nutella so I had eaten it super speedily. After I had got dressed, I decided to go outside to play on my brand new, emerald green bike. It has front suspension so I can quickly cycle downhill on it. Before long, it began to rain so I reluctantly put my bike away in the shed and went back inside. In the kitchen, I could smell pizza bubbling away in the oven which made my tummy grumble. </a:t>
            </a:r>
            <a:r>
              <a:rPr lang="en-GB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Fronted adverbials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Using the text on the previous slide </a:t>
            </a:r>
          </a:p>
          <a:p>
            <a:endParaRPr lang="en-GB" b="1" dirty="0" smtClean="0"/>
          </a:p>
          <a:p>
            <a:endParaRPr lang="en-US" dirty="0"/>
          </a:p>
          <a:p>
            <a:r>
              <a:rPr lang="en-GB" dirty="0"/>
              <a:t>Explain which fronted adverbial tells you… </a:t>
            </a:r>
            <a:endParaRPr lang="en-US" dirty="0"/>
          </a:p>
          <a:p>
            <a:pPr lvl="0"/>
            <a:r>
              <a:rPr lang="en-GB" b="1" dirty="0"/>
              <a:t>How</a:t>
            </a:r>
            <a:r>
              <a:rPr lang="en-GB" dirty="0"/>
              <a:t> something happened (</a:t>
            </a:r>
            <a:r>
              <a:rPr lang="en-GB" b="1" dirty="0"/>
              <a:t>manner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b="1" dirty="0"/>
              <a:t>When</a:t>
            </a:r>
            <a:r>
              <a:rPr lang="en-GB" dirty="0"/>
              <a:t> something happened (</a:t>
            </a:r>
            <a:r>
              <a:rPr lang="en-GB" b="1" dirty="0"/>
              <a:t>time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b="1" dirty="0"/>
              <a:t>Where</a:t>
            </a:r>
            <a:r>
              <a:rPr lang="en-GB" dirty="0"/>
              <a:t> something happened (</a:t>
            </a:r>
            <a:r>
              <a:rPr lang="en-GB" b="1" dirty="0"/>
              <a:t>location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write 1 fronted adverbial phrase each to describe HOW, WHEN AND WHERE</a:t>
            </a:r>
          </a:p>
          <a:p>
            <a:endParaRPr lang="en-GB" dirty="0"/>
          </a:p>
          <a:p>
            <a:r>
              <a:rPr lang="en-GB" dirty="0" smtClean="0"/>
              <a:t>Examples: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 Skipping cheerfully, they arrived at the park (HOW)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In the dead of night, Year 4 crept into the crypt (WHEN)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Along the river bank, they found thousands of nests (WHERE)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English 05/07/2021</vt:lpstr>
      <vt:lpstr>Fronted adverbial phrases</vt:lpstr>
      <vt:lpstr>Fronted adverbials challenge</vt:lpstr>
      <vt:lpstr>Write your 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16</cp:revision>
  <dcterms:created xsi:type="dcterms:W3CDTF">2021-01-13T21:53:06Z</dcterms:created>
  <dcterms:modified xsi:type="dcterms:W3CDTF">2021-07-05T09:07:22Z</dcterms:modified>
</cp:coreProperties>
</file>