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4" r:id="rId15"/>
    <p:sldId id="285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7" r:id="rId25"/>
    <p:sldId id="296" r:id="rId26"/>
    <p:sldId id="297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D84F4-1FBE-455D-8EC6-EE4194A9958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32FFB-B884-49E1-B152-D37F227F5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49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2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9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39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96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16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8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783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6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05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4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3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2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01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6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65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7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1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C934-BA6C-4094-BEAA-D6B026FD6CC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EA44-D727-4739-B5C6-8C263376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br>
              <a:rPr lang="en-GB" dirty="0" smtClean="0"/>
            </a:br>
            <a:r>
              <a:rPr lang="en-GB" dirty="0" smtClean="0"/>
              <a:t>08/07/2021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800" dirty="0" smtClean="0"/>
          </a:p>
          <a:p>
            <a:r>
              <a:rPr lang="en-GB" sz="4800" dirty="0" smtClean="0"/>
              <a:t>Settings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7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56" y="1872588"/>
            <a:ext cx="11365308" cy="177069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character’s speech sentence must contain the correct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end punctuation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end of the character’s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also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end of your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this will usually be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full stop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 mark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exclamation mark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77037" y="3867125"/>
            <a:ext cx="5771151" cy="6980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Isla mumbled, 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I’m ready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16200000">
            <a:off x="6578553" y="3817913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833" y="3926090"/>
            <a:ext cx="4580185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end of sentence</a:t>
            </a:r>
            <a:endParaRPr lang="en-GB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77037" y="4853636"/>
            <a:ext cx="5771151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Isla yelled,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Let’s go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 rot="16200000">
            <a:off x="6578553" y="4779511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833" y="4887688"/>
            <a:ext cx="4580185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add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emphasis</a:t>
            </a:r>
            <a:endParaRPr lang="en-GB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77037" y="5789070"/>
            <a:ext cx="5771151" cy="6980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Isla asked, 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Where is he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 rot="16200000">
            <a:off x="6578553" y="5740484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833" y="5848661"/>
            <a:ext cx="4580185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as it is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endParaRPr lang="en-GB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Rewrite the sentences below, inserting the correct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punctuation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6043383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have more than one option?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276689" y="2921844"/>
            <a:ext cx="7804850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Tia asked, “What time will the train get here”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Everyone screamed, “Run faster”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Marcus whispered, “It is over here”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Amandine wondered, “How can I fix it”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971" y="2968010"/>
            <a:ext cx="1908241" cy="2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5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56" y="1820855"/>
            <a:ext cx="10929652" cy="177069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end of the character’s speech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end of your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you will need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comma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 mark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exclamation mark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Your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will end with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full stop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77037" y="3888514"/>
            <a:ext cx="5423260" cy="6980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I’m ready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mumbled Isla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16200000">
            <a:off x="6160932" y="3856564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211" y="3742767"/>
            <a:ext cx="4997807" cy="102155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  <a:r>
              <a:rPr lang="en-GB" alt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end of Isla’s sentence </a:t>
            </a: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as it is </a:t>
            </a:r>
            <a:r>
              <a:rPr lang="en-GB" altLang="en-US" sz="27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the end of your sentence</a:t>
            </a:r>
            <a:endParaRPr lang="en-GB" altLang="en-US" sz="2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77037" y="4875025"/>
            <a:ext cx="5423260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Let’s go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yelled Isla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Up Arrow 29"/>
          <p:cNvSpPr/>
          <p:nvPr/>
        </p:nvSpPr>
        <p:spPr>
          <a:xfrm rot="16200000">
            <a:off x="6160932" y="4800900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211" y="4909077"/>
            <a:ext cx="4997807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add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emphasis</a:t>
            </a:r>
            <a:endParaRPr lang="en-GB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77037" y="5810459"/>
            <a:ext cx="5423260" cy="6980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Where is he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asked Isla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Up Arrow 32"/>
          <p:cNvSpPr/>
          <p:nvPr/>
        </p:nvSpPr>
        <p:spPr>
          <a:xfrm rot="16200000">
            <a:off x="6160933" y="5761873"/>
            <a:ext cx="438539" cy="7980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213" y="5870050"/>
            <a:ext cx="4997805" cy="57888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as it is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endParaRPr lang="en-GB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58798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Rewrite the sentences below, inserting the correct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punctuation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6043383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have more than one option?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434685" y="2946081"/>
            <a:ext cx="7559190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“What is that for” he questioned.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“These are for you” smiled Kayla.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“Please help me” begged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Farhim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“You need to glue it” explained Miss Rose.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20" y="2946081"/>
            <a:ext cx="1908241" cy="2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" y="1852690"/>
            <a:ext cx="11150423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reporting clause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at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use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comma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before you start the speech to allow the reader to pause and change their voice, if needed.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297199" y="3101119"/>
            <a:ext cx="9532339" cy="6980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Mr Ahmed mentioned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The library is closed today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22" y="4374510"/>
            <a:ext cx="11270089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reporting clause is at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you will already have used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comma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exclamation mark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 mark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the end of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character’s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221044" y="5638341"/>
            <a:ext cx="9593793" cy="6980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The library is closed today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mentioned Mr Ahmed.</a:t>
            </a:r>
          </a:p>
        </p:txBody>
      </p:sp>
    </p:spTree>
    <p:extLst>
      <p:ext uri="{BB962C8B-B14F-4D97-AF65-F5344CB8AC3E}">
        <p14:creationId xmlns:p14="http://schemas.microsoft.com/office/powerpoint/2010/main" val="26422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 the missing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commas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25001" y="2946081"/>
            <a:ext cx="9187204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Masuma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grinned “I can’t wait.”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 mumbled “I can’t find my coat anywhere.”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“See you later” he smiled.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Miss Karim complained “These pencils are all broken.”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41" y="2868257"/>
            <a:ext cx="1908241" cy="2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3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boxes to show where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should be placed.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48401" y="4230985"/>
            <a:ext cx="8110255" cy="64698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Everyone cheered and clapped ,  We made it !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3" y="3138816"/>
            <a:ext cx="1908241" cy="2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92833" y="4748104"/>
            <a:ext cx="869906" cy="945971"/>
            <a:chOff x="948401" y="4503170"/>
            <a:chExt cx="869906" cy="945971"/>
          </a:xfrm>
        </p:grpSpPr>
        <p:sp>
          <p:nvSpPr>
            <p:cNvPr id="16" name="Up Arrow 15"/>
            <p:cNvSpPr/>
            <p:nvPr/>
          </p:nvSpPr>
          <p:spPr>
            <a:xfrm>
              <a:off x="1187414" y="4503170"/>
              <a:ext cx="391881" cy="447832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utoShape 8">
              <a:extLst>
                <a:ext uri="{FF2B5EF4-FFF2-40B4-BE49-F238E27FC236}">
                  <a16:creationId xmlns:a16="http://schemas.microsoft.com/office/drawing/2014/main" id="{9EB6A2A7-D997-4D20-8AC6-D7CF72018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401" y="4921337"/>
              <a:ext cx="869906" cy="52780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2F528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GB" altLang="en-US" sz="25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69315" y="4748787"/>
            <a:ext cx="869906" cy="945971"/>
            <a:chOff x="5046958" y="4503170"/>
            <a:chExt cx="869906" cy="945971"/>
          </a:xfrm>
        </p:grpSpPr>
        <p:sp>
          <p:nvSpPr>
            <p:cNvPr id="22" name="Up Arrow 21"/>
            <p:cNvSpPr/>
            <p:nvPr/>
          </p:nvSpPr>
          <p:spPr>
            <a:xfrm>
              <a:off x="5285971" y="4503170"/>
              <a:ext cx="391881" cy="447832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utoShape 8">
              <a:extLst>
                <a:ext uri="{FF2B5EF4-FFF2-40B4-BE49-F238E27FC236}">
                  <a16:creationId xmlns:a16="http://schemas.microsoft.com/office/drawing/2014/main" id="{9EB6A2A7-D997-4D20-8AC6-D7CF72018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958" y="4921337"/>
              <a:ext cx="869906" cy="52780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2F528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altLang="en-US" sz="25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5903007" y="3389045"/>
            <a:ext cx="869906" cy="945971"/>
            <a:chOff x="5046958" y="4503170"/>
            <a:chExt cx="869906" cy="945971"/>
          </a:xfrm>
        </p:grpSpPr>
        <p:sp>
          <p:nvSpPr>
            <p:cNvPr id="25" name="Up Arrow 24"/>
            <p:cNvSpPr/>
            <p:nvPr/>
          </p:nvSpPr>
          <p:spPr>
            <a:xfrm>
              <a:off x="5285971" y="4503170"/>
              <a:ext cx="391881" cy="447832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9EB6A2A7-D997-4D20-8AC6-D7CF720181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046958" y="4921337"/>
              <a:ext cx="869906" cy="52780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2F528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GB" altLang="en-US" sz="25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8454252" y="3389045"/>
            <a:ext cx="869906" cy="945971"/>
            <a:chOff x="5046958" y="4503170"/>
            <a:chExt cx="869906" cy="945971"/>
          </a:xfrm>
        </p:grpSpPr>
        <p:sp>
          <p:nvSpPr>
            <p:cNvPr id="28" name="Up Arrow 27"/>
            <p:cNvSpPr/>
            <p:nvPr/>
          </p:nvSpPr>
          <p:spPr>
            <a:xfrm>
              <a:off x="5285971" y="4503170"/>
              <a:ext cx="391881" cy="447832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9EB6A2A7-D997-4D20-8AC6-D7CF720181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046958" y="4921337"/>
              <a:ext cx="869906" cy="52780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2F528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en-GB" altLang="en-US" sz="25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76326" y="4748787"/>
            <a:ext cx="869906" cy="945971"/>
            <a:chOff x="5046958" y="4503170"/>
            <a:chExt cx="869906" cy="945971"/>
          </a:xfrm>
        </p:grpSpPr>
        <p:sp>
          <p:nvSpPr>
            <p:cNvPr id="31" name="Up Arrow 30"/>
            <p:cNvSpPr/>
            <p:nvPr/>
          </p:nvSpPr>
          <p:spPr>
            <a:xfrm>
              <a:off x="5285971" y="4503170"/>
              <a:ext cx="391881" cy="447832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utoShape 8">
              <a:extLst>
                <a:ext uri="{FF2B5EF4-FFF2-40B4-BE49-F238E27FC236}">
                  <a16:creationId xmlns:a16="http://schemas.microsoft.com/office/drawing/2014/main" id="{9EB6A2A7-D997-4D20-8AC6-D7CF72018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958" y="4921337"/>
              <a:ext cx="869906" cy="52780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2F528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500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en-GB" altLang="en-US" sz="25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0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sentence is punctuated correctly?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6043383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are not?  Explain what is wrong!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614149" y="2946083"/>
            <a:ext cx="9298056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Britain” wondered Bethan.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Britain?” wondered Bethan.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Britain?” Wondered Bethan.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Britain,” wondered Bethan.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41" y="2897182"/>
            <a:ext cx="1908241" cy="283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sentence is punctuated correctly?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586854" y="2946083"/>
            <a:ext cx="9325351" cy="27241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Britain” wondered Bethan.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Britain?” wondered Bethan.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Britain?” Wondered Bethan.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“When did the Vikings come to Britain,” wondered Bethan.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10" y="3419991"/>
            <a:ext cx="1972303" cy="17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6043383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are not?  Explain what is wrong!</a:t>
            </a:r>
          </a:p>
        </p:txBody>
      </p:sp>
    </p:spTree>
    <p:extLst>
      <p:ext uri="{BB962C8B-B14F-4D97-AF65-F5344CB8AC3E}">
        <p14:creationId xmlns:p14="http://schemas.microsoft.com/office/powerpoint/2010/main" val="11573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1352798" y="3269354"/>
            <a:ext cx="6808563" cy="200906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shall we do now asked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masud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toni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answered we could go for a walk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675" y="2868257"/>
            <a:ext cx="1908241" cy="2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6049276"/>
            <a:ext cx="11572263" cy="52780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 inverted commas 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are used around the </a:t>
            </a:r>
            <a:r>
              <a:rPr lang="en-GB" alt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actual words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character says.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Rewrite the speech sentences below using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correct punctuation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0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– 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practising your contraction words</a:t>
            </a:r>
          </a:p>
          <a:p>
            <a:endParaRPr lang="en-GB" dirty="0"/>
          </a:p>
          <a:p>
            <a:r>
              <a:rPr lang="en-GB" dirty="0" smtClean="0"/>
              <a:t>Use the following link on Spelling Frame to practise and test yourself</a:t>
            </a:r>
          </a:p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https://spellingframe.co.uk/spelling-rule/102/25-Contractions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1352798" y="3269354"/>
            <a:ext cx="6808563" cy="200906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“W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hat shall we do now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asked </a:t>
            </a:r>
            <a:r>
              <a:rPr lang="en-GB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asud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ct val="50000"/>
              </a:spcBef>
              <a:buNone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oni answered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“W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 could go for a walk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6049276"/>
            <a:ext cx="11572263" cy="52780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 inverted commas 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are used around the </a:t>
            </a:r>
            <a:r>
              <a:rPr lang="en-GB" alt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actual words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character says.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40" y="3389713"/>
            <a:ext cx="1972303" cy="17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945150"/>
            <a:ext cx="11572263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Rewrite the speech sentences below using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correct punctuation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9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Practise</a:t>
            </a:r>
            <a:endParaRPr lang="en-US" altLang="en-US" sz="4000" b="1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825873" y="3434005"/>
            <a:ext cx="6440570" cy="200906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“I’ve lost my bag.” Grumbled Nathan.</a:t>
            </a:r>
          </a:p>
          <a:p>
            <a:pPr algn="ctr">
              <a:spcBef>
                <a:spcPct val="50000"/>
              </a:spcBef>
              <a:buNone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“What is that” asked Jill?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02" y="3022873"/>
            <a:ext cx="1908241" cy="2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14" y="1818320"/>
            <a:ext cx="11814554" cy="5618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Explain </a:t>
            </a:r>
            <a:r>
              <a:rPr lang="en-GB" alt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two mistakes </a:t>
            </a: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with how each speech sentence has been punctuated below.</a:t>
            </a:r>
          </a:p>
        </p:txBody>
      </p:sp>
    </p:spTree>
    <p:extLst>
      <p:ext uri="{BB962C8B-B14F-4D97-AF65-F5344CB8AC3E}">
        <p14:creationId xmlns:p14="http://schemas.microsoft.com/office/powerpoint/2010/main" val="16662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How did you do?</a:t>
            </a:r>
            <a:endParaRPr lang="en-US" altLang="en-US" sz="4000" b="1" dirty="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14" y="1818320"/>
            <a:ext cx="11814554" cy="5618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Explain </a:t>
            </a:r>
            <a:r>
              <a:rPr lang="en-GB" alt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two mistakes </a:t>
            </a:r>
            <a:r>
              <a:rPr lang="en-GB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with how each speech sentence has been punctuated below.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04514" y="2536420"/>
            <a:ext cx="10772245" cy="415432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“I’ve lost my bag.” Grumbled Nathan.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should be a comma after ‘bag’ as it is not the end of the writer’s sentence. ‘Grumbled’ should not have a capital letter as it is not the start of the writer’s sentence or the character’s sentence.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“What is that” asked Jill?</a:t>
            </a:r>
          </a:p>
          <a:p>
            <a:pPr algn="ctr">
              <a:spcBef>
                <a:spcPct val="50000"/>
              </a:spcBef>
              <a:buNone/>
            </a:pPr>
            <a:r>
              <a:rPr lang="en-GB" alt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question mark should be after ‘that’ as this is the end of the question sentence. There should be a full stop after ‘Jill’.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282" y="3858669"/>
            <a:ext cx="1721041" cy="15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Reflection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02" y="1931792"/>
            <a:ext cx="11620711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GB" altLang="en-US" sz="2800" dirty="0">
                <a:latin typeface="+mn-lt"/>
              </a:rPr>
              <a:t>Remember to use these tips to help you use </a:t>
            </a:r>
            <a:r>
              <a:rPr lang="en-GB" altLang="en-US" sz="2800" b="1" dirty="0">
                <a:latin typeface="+mn-lt"/>
              </a:rPr>
              <a:t>inverted commas </a:t>
            </a:r>
            <a:r>
              <a:rPr lang="en-GB" altLang="en-US" sz="2800" dirty="0">
                <a:latin typeface="+mn-lt"/>
              </a:rPr>
              <a:t>correctly.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45444" y="2824299"/>
            <a:ext cx="10755504" cy="343923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around what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character actually says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your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speech sentence that your character is saying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must start with a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capital letter.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Remember to use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capital letters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any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proper nouns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Make sure you use the correct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end punctuation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your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as well as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en-US" sz="2800" u="sng">
                <a:latin typeface="Calibri" panose="020F0502020204030204" pitchFamily="34" charset="0"/>
                <a:cs typeface="Calibri" panose="020F0502020204030204" pitchFamily="34" charset="0"/>
              </a:rPr>
              <a:t>character’s speech sentence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As yesterday, can you continue to describe the different settings on the images below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As well as fronted adverbials and expanded noun phrases, perhaps you could use some </a:t>
            </a:r>
            <a:r>
              <a:rPr lang="en-GB" dirty="0" smtClean="0">
                <a:solidFill>
                  <a:srgbClr val="FF0000"/>
                </a:solidFill>
              </a:rPr>
              <a:t>similes</a:t>
            </a:r>
            <a:r>
              <a:rPr lang="en-GB" dirty="0" smtClean="0">
                <a:solidFill>
                  <a:srgbClr val="7030A0"/>
                </a:solidFill>
              </a:rPr>
              <a:t> (as pointy as…) </a:t>
            </a:r>
            <a:r>
              <a:rPr lang="en-GB" dirty="0" smtClean="0">
                <a:solidFill>
                  <a:srgbClr val="FF0000"/>
                </a:solidFill>
              </a:rPr>
              <a:t>metaphors</a:t>
            </a:r>
            <a:r>
              <a:rPr lang="en-GB" dirty="0" smtClean="0">
                <a:solidFill>
                  <a:srgbClr val="7030A0"/>
                </a:solidFill>
              </a:rPr>
              <a:t> (that volcano is a cauldron of fire) or even </a:t>
            </a:r>
            <a:r>
              <a:rPr lang="en-GB" dirty="0" smtClean="0">
                <a:solidFill>
                  <a:srgbClr val="FF0000"/>
                </a:solidFill>
              </a:rPr>
              <a:t>alliteration</a:t>
            </a:r>
            <a:r>
              <a:rPr lang="en-GB" dirty="0" smtClean="0">
                <a:solidFill>
                  <a:srgbClr val="7030A0"/>
                </a:solidFill>
              </a:rPr>
              <a:t> (the majestic, magical mountain)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90512"/>
            <a:ext cx="112395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57225"/>
            <a:ext cx="110871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00037"/>
            <a:ext cx="111156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– Group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practising your suffixes</a:t>
            </a:r>
          </a:p>
          <a:p>
            <a:endParaRPr lang="en-GB" dirty="0" smtClean="0"/>
          </a:p>
          <a:p>
            <a:r>
              <a:rPr lang="en-GB" dirty="0" smtClean="0"/>
              <a:t>Practise and test yourself using the following link on Spelling Frame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https</a:t>
            </a:r>
            <a:r>
              <a:rPr lang="en-GB" dirty="0">
                <a:solidFill>
                  <a:srgbClr val="FF0000"/>
                </a:solidFill>
              </a:rPr>
              <a:t>://spellingframe.co.uk/spelling-rule/8/1-Adding-suffixes-beginning-with-vowel-letters-to-words-of-more-than-one-syllable</a:t>
            </a:r>
          </a:p>
        </p:txBody>
      </p:sp>
    </p:spTree>
    <p:extLst>
      <p:ext uri="{BB962C8B-B14F-4D97-AF65-F5344CB8AC3E}">
        <p14:creationId xmlns:p14="http://schemas.microsoft.com/office/powerpoint/2010/main" val="26041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– </a:t>
            </a:r>
            <a:r>
              <a:rPr lang="en-GB" dirty="0" smtClean="0"/>
              <a:t>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Let`s recap using </a:t>
            </a:r>
            <a:r>
              <a:rPr lang="en-GB" dirty="0" smtClean="0">
                <a:solidFill>
                  <a:srgbClr val="FF0000"/>
                </a:solidFill>
              </a:rPr>
              <a:t>inverted commas </a:t>
            </a:r>
            <a:r>
              <a:rPr lang="en-GB" dirty="0" smtClean="0"/>
              <a:t>for writing speech</a:t>
            </a:r>
          </a:p>
          <a:p>
            <a:r>
              <a:rPr lang="en-GB" dirty="0" smtClean="0"/>
              <a:t>We can also call these </a:t>
            </a:r>
            <a:r>
              <a:rPr lang="en-GB" dirty="0" smtClean="0">
                <a:solidFill>
                  <a:srgbClr val="FF0000"/>
                </a:solidFill>
              </a:rPr>
              <a:t>speech marks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“I hope you`re all doing well!” exclaimed Miss </a:t>
            </a:r>
            <a:r>
              <a:rPr lang="en-GB" dirty="0" err="1" smtClean="0">
                <a:solidFill>
                  <a:srgbClr val="00B0F0"/>
                </a:solidFill>
              </a:rPr>
              <a:t>Bethell</a:t>
            </a:r>
            <a:endParaRPr lang="en-GB" dirty="0" smtClean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/>
              <a:t>Read through the following slides and have a go at the practise questions and tasks with a pen and paper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6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3543" y="5471886"/>
            <a:ext cx="246743" cy="261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E898D-DCCE-4F00-9545-D21CEB9DC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68" y="1687616"/>
            <a:ext cx="7050801" cy="4946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48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809" y="1837925"/>
            <a:ext cx="9145120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also known as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speech marks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quotation marks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show what is being said.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189" y="5099952"/>
            <a:ext cx="3435350" cy="9191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8" b="25896"/>
          <a:stretch>
            <a:fillRect/>
          </a:stretch>
        </p:blipFill>
        <p:spPr bwMode="auto">
          <a:xfrm>
            <a:off x="360189" y="3616928"/>
            <a:ext cx="3435350" cy="919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99815" y="4536091"/>
            <a:ext cx="36004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9900" dirty="0">
                <a:latin typeface="Cambria" panose="02040503050406030204" pitchFamily="18" charset="0"/>
              </a:rPr>
              <a:t>“ ”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87069"/>
            <a:ext cx="7646489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Sometimes, they might look like a small 66 and 99. 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930" y="5270092"/>
            <a:ext cx="7646489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Sometimes, they might look like two small lines. </a:t>
            </a:r>
          </a:p>
        </p:txBody>
      </p:sp>
    </p:spTree>
    <p:extLst>
      <p:ext uri="{BB962C8B-B14F-4D97-AF65-F5344CB8AC3E}">
        <p14:creationId xmlns:p14="http://schemas.microsoft.com/office/powerpoint/2010/main" val="37471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21" y="1809312"/>
            <a:ext cx="10714096" cy="57888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 around </a:t>
            </a:r>
            <a:r>
              <a:rPr lang="en-GB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words the character says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43060" y="2859600"/>
            <a:ext cx="8385596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We are going for a walk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announced Zia.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943060" y="5102826"/>
            <a:ext cx="8385596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Zia announced,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We are going for a walk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454407" y="3465189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74" y="3904508"/>
            <a:ext cx="4678751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words the character is saying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7210523" y="5719016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690" y="6158335"/>
            <a:ext cx="4678751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words the character is saying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03" y="1772001"/>
            <a:ext cx="10862910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always placed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word of the speech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end punctuation of the speech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943060" y="3092396"/>
            <a:ext cx="8385596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Are you nearly ready</a:t>
            </a:r>
            <a:r>
              <a:rPr lang="en-GB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asked Mrs Matthews.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943060" y="5080702"/>
            <a:ext cx="8385596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Mrs Matthews asked,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Are you nearly ready</a:t>
            </a:r>
            <a:r>
              <a:rPr lang="en-GB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2542582" y="3747640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816" y="4174403"/>
            <a:ext cx="3175411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first word of speech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5826484" y="3760478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286" y="4186959"/>
            <a:ext cx="4550927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end punctuation of the speech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6174644" y="5727688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735" y="6162709"/>
            <a:ext cx="3175411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first word of speech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9462392" y="5723390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289" y="6162709"/>
            <a:ext cx="4550927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end punctuation of the speech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943060" y="3181685"/>
            <a:ext cx="8385596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I’m exhausted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complained Oliver.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943060" y="5111014"/>
            <a:ext cx="8385596" cy="64698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Oliver complained,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I’m exhausted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Calibri" panose="020F0502020204030204" pitchFamily="34" charset="0"/>
              </a:rPr>
              <a:t>Inverted commas</a:t>
            </a:r>
            <a:endParaRPr lang="en-US" alt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32D43-3351-455F-BAD1-093349C6D7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AutoShape 8">
            <a:extLst>
              <a:ext uri="{FF2B5EF4-FFF2-40B4-BE49-F238E27FC236}">
                <a16:creationId xmlns:a16="http://schemas.microsoft.com/office/drawing/2014/main" id="{430619D9-4AD0-4E93-9AAD-232631BD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363" y="1710113"/>
            <a:ext cx="6930990" cy="10556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reporting clause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tells us who is speaking.  It is </a:t>
            </a:r>
            <a:r>
              <a:rPr lang="en-GB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punctuated with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inverted commas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Up Arrow 14"/>
          <p:cNvSpPr/>
          <p:nvPr/>
        </p:nvSpPr>
        <p:spPr>
          <a:xfrm>
            <a:off x="7541208" y="3731215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956" y="4170534"/>
            <a:ext cx="2837618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reporting clause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406878" y="5694397"/>
            <a:ext cx="391881" cy="44783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626" y="6133716"/>
            <a:ext cx="2837618" cy="54483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reporting clause</a:t>
            </a:r>
            <a:endParaRPr lang="en-GB" altLang="en-US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1228</Words>
  <Application>Microsoft Office PowerPoint</Application>
  <PresentationFormat>Widescreen</PresentationFormat>
  <Paragraphs>164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Office Theme</vt:lpstr>
      <vt:lpstr>English 08/07/2021</vt:lpstr>
      <vt:lpstr>Spellings – Group 1</vt:lpstr>
      <vt:lpstr>Spellings – Group 2</vt:lpstr>
      <vt:lpstr>Grammar – speech</vt:lpstr>
      <vt:lpstr>Inverted commas</vt:lpstr>
      <vt:lpstr>Inverted commas</vt:lpstr>
      <vt:lpstr>Inverted commas</vt:lpstr>
      <vt:lpstr>Inverted commas</vt:lpstr>
      <vt:lpstr>Inverted commas</vt:lpstr>
      <vt:lpstr>Inverted commas</vt:lpstr>
      <vt:lpstr>Practise</vt:lpstr>
      <vt:lpstr>Inverted commas</vt:lpstr>
      <vt:lpstr>Practise</vt:lpstr>
      <vt:lpstr>Inverted commas</vt:lpstr>
      <vt:lpstr>Practise</vt:lpstr>
      <vt:lpstr>Practise</vt:lpstr>
      <vt:lpstr>Practise</vt:lpstr>
      <vt:lpstr>How did you do?</vt:lpstr>
      <vt:lpstr>Practise</vt:lpstr>
      <vt:lpstr>How did you do?</vt:lpstr>
      <vt:lpstr>Practise</vt:lpstr>
      <vt:lpstr>How did you do?</vt:lpstr>
      <vt:lpstr>Reflection</vt:lpstr>
      <vt:lpstr>Settings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15/01/2021</dc:title>
  <dc:creator>Ed Tiffany</dc:creator>
  <cp:lastModifiedBy>Ed Tiffany</cp:lastModifiedBy>
  <cp:revision>31</cp:revision>
  <dcterms:created xsi:type="dcterms:W3CDTF">2021-01-13T21:53:06Z</dcterms:created>
  <dcterms:modified xsi:type="dcterms:W3CDTF">2021-07-07T16:58:14Z</dcterms:modified>
</cp:coreProperties>
</file>