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87C934-BA6C-4094-BEAA-D6B026FD6CCA}"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1EA44-D727-4739-B5C6-8C263376BEDA}" type="slidenum">
              <a:rPr lang="en-US" smtClean="0"/>
              <a:t>‹#›</a:t>
            </a:fld>
            <a:endParaRPr lang="en-US"/>
          </a:p>
        </p:txBody>
      </p:sp>
    </p:spTree>
    <p:extLst>
      <p:ext uri="{BB962C8B-B14F-4D97-AF65-F5344CB8AC3E}">
        <p14:creationId xmlns:p14="http://schemas.microsoft.com/office/powerpoint/2010/main" val="3002220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7C934-BA6C-4094-BEAA-D6B026FD6CCA}"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1EA44-D727-4739-B5C6-8C263376BEDA}" type="slidenum">
              <a:rPr lang="en-US" smtClean="0"/>
              <a:t>‹#›</a:t>
            </a:fld>
            <a:endParaRPr lang="en-US"/>
          </a:p>
        </p:txBody>
      </p:sp>
    </p:spTree>
    <p:extLst>
      <p:ext uri="{BB962C8B-B14F-4D97-AF65-F5344CB8AC3E}">
        <p14:creationId xmlns:p14="http://schemas.microsoft.com/office/powerpoint/2010/main" val="17987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7C934-BA6C-4094-BEAA-D6B026FD6CCA}"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1EA44-D727-4739-B5C6-8C263376BEDA}" type="slidenum">
              <a:rPr lang="en-US" smtClean="0"/>
              <a:t>‹#›</a:t>
            </a:fld>
            <a:endParaRPr lang="en-US"/>
          </a:p>
        </p:txBody>
      </p:sp>
    </p:spTree>
    <p:extLst>
      <p:ext uri="{BB962C8B-B14F-4D97-AF65-F5344CB8AC3E}">
        <p14:creationId xmlns:p14="http://schemas.microsoft.com/office/powerpoint/2010/main" val="383377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7C934-BA6C-4094-BEAA-D6B026FD6CCA}"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1EA44-D727-4739-B5C6-8C263376BEDA}" type="slidenum">
              <a:rPr lang="en-US" smtClean="0"/>
              <a:t>‹#›</a:t>
            </a:fld>
            <a:endParaRPr lang="en-US"/>
          </a:p>
        </p:txBody>
      </p:sp>
    </p:spTree>
    <p:extLst>
      <p:ext uri="{BB962C8B-B14F-4D97-AF65-F5344CB8AC3E}">
        <p14:creationId xmlns:p14="http://schemas.microsoft.com/office/powerpoint/2010/main" val="1128960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87C934-BA6C-4094-BEAA-D6B026FD6CCA}"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1EA44-D727-4739-B5C6-8C263376BEDA}" type="slidenum">
              <a:rPr lang="en-US" smtClean="0"/>
              <a:t>‹#›</a:t>
            </a:fld>
            <a:endParaRPr lang="en-US"/>
          </a:p>
        </p:txBody>
      </p:sp>
    </p:spTree>
    <p:extLst>
      <p:ext uri="{BB962C8B-B14F-4D97-AF65-F5344CB8AC3E}">
        <p14:creationId xmlns:p14="http://schemas.microsoft.com/office/powerpoint/2010/main" val="138037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87C934-BA6C-4094-BEAA-D6B026FD6CCA}"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1EA44-D727-4739-B5C6-8C263376BEDA}" type="slidenum">
              <a:rPr lang="en-US" smtClean="0"/>
              <a:t>‹#›</a:t>
            </a:fld>
            <a:endParaRPr lang="en-US"/>
          </a:p>
        </p:txBody>
      </p:sp>
    </p:spTree>
    <p:extLst>
      <p:ext uri="{BB962C8B-B14F-4D97-AF65-F5344CB8AC3E}">
        <p14:creationId xmlns:p14="http://schemas.microsoft.com/office/powerpoint/2010/main" val="61723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87C934-BA6C-4094-BEAA-D6B026FD6CCA}" type="datetimeFigureOut">
              <a:rPr lang="en-US" smtClean="0"/>
              <a:t>7/5/2021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31EA44-D727-4739-B5C6-8C263376BEDA}" type="slidenum">
              <a:rPr lang="en-US" smtClean="0"/>
              <a:t>‹#›</a:t>
            </a:fld>
            <a:endParaRPr lang="en-US"/>
          </a:p>
        </p:txBody>
      </p:sp>
    </p:spTree>
    <p:extLst>
      <p:ext uri="{BB962C8B-B14F-4D97-AF65-F5344CB8AC3E}">
        <p14:creationId xmlns:p14="http://schemas.microsoft.com/office/powerpoint/2010/main" val="39466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87C934-BA6C-4094-BEAA-D6B026FD6CCA}" type="datetimeFigureOut">
              <a:rPr lang="en-US" smtClean="0"/>
              <a:t>7/5/2021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31EA44-D727-4739-B5C6-8C263376BEDA}" type="slidenum">
              <a:rPr lang="en-US" smtClean="0"/>
              <a:t>‹#›</a:t>
            </a:fld>
            <a:endParaRPr lang="en-US"/>
          </a:p>
        </p:txBody>
      </p:sp>
    </p:spTree>
    <p:extLst>
      <p:ext uri="{BB962C8B-B14F-4D97-AF65-F5344CB8AC3E}">
        <p14:creationId xmlns:p14="http://schemas.microsoft.com/office/powerpoint/2010/main" val="175818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7C934-BA6C-4094-BEAA-D6B026FD6CCA}" type="datetimeFigureOut">
              <a:rPr lang="en-US" smtClean="0"/>
              <a:t>7/5/2021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31EA44-D727-4739-B5C6-8C263376BEDA}" type="slidenum">
              <a:rPr lang="en-US" smtClean="0"/>
              <a:t>‹#›</a:t>
            </a:fld>
            <a:endParaRPr lang="en-US"/>
          </a:p>
        </p:txBody>
      </p:sp>
    </p:spTree>
    <p:extLst>
      <p:ext uri="{BB962C8B-B14F-4D97-AF65-F5344CB8AC3E}">
        <p14:creationId xmlns:p14="http://schemas.microsoft.com/office/powerpoint/2010/main" val="264877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87C934-BA6C-4094-BEAA-D6B026FD6CCA}"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1EA44-D727-4739-B5C6-8C263376BEDA}" type="slidenum">
              <a:rPr lang="en-US" smtClean="0"/>
              <a:t>‹#›</a:t>
            </a:fld>
            <a:endParaRPr lang="en-US"/>
          </a:p>
        </p:txBody>
      </p:sp>
    </p:spTree>
    <p:extLst>
      <p:ext uri="{BB962C8B-B14F-4D97-AF65-F5344CB8AC3E}">
        <p14:creationId xmlns:p14="http://schemas.microsoft.com/office/powerpoint/2010/main" val="338856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87C934-BA6C-4094-BEAA-D6B026FD6CCA}"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1EA44-D727-4739-B5C6-8C263376BEDA}" type="slidenum">
              <a:rPr lang="en-US" smtClean="0"/>
              <a:t>‹#›</a:t>
            </a:fld>
            <a:endParaRPr lang="en-US"/>
          </a:p>
        </p:txBody>
      </p:sp>
    </p:spTree>
    <p:extLst>
      <p:ext uri="{BB962C8B-B14F-4D97-AF65-F5344CB8AC3E}">
        <p14:creationId xmlns:p14="http://schemas.microsoft.com/office/powerpoint/2010/main" val="139996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7C934-BA6C-4094-BEAA-D6B026FD6CCA}" type="datetimeFigureOut">
              <a:rPr lang="en-US" smtClean="0"/>
              <a:t>7/5/2021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EA44-D727-4739-B5C6-8C263376BEDA}" type="slidenum">
              <a:rPr lang="en-US" smtClean="0"/>
              <a:t>‹#›</a:t>
            </a:fld>
            <a:endParaRPr lang="en-US"/>
          </a:p>
        </p:txBody>
      </p:sp>
    </p:spTree>
    <p:extLst>
      <p:ext uri="{BB962C8B-B14F-4D97-AF65-F5344CB8AC3E}">
        <p14:creationId xmlns:p14="http://schemas.microsoft.com/office/powerpoint/2010/main" val="2055793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English</a:t>
            </a:r>
            <a:br>
              <a:rPr lang="en-GB" dirty="0" smtClean="0"/>
            </a:br>
            <a:r>
              <a:rPr lang="en-GB" dirty="0" smtClean="0"/>
              <a:t>06/07/2021</a:t>
            </a:r>
            <a:endParaRPr lang="en-US" dirty="0"/>
          </a:p>
        </p:txBody>
      </p:sp>
      <p:sp>
        <p:nvSpPr>
          <p:cNvPr id="3" name="Subtitle 2"/>
          <p:cNvSpPr>
            <a:spLocks noGrp="1"/>
          </p:cNvSpPr>
          <p:nvPr>
            <p:ph type="subTitle" idx="1"/>
          </p:nvPr>
        </p:nvSpPr>
        <p:spPr/>
        <p:txBody>
          <a:bodyPr>
            <a:normAutofit/>
          </a:bodyPr>
          <a:lstStyle/>
          <a:p>
            <a:endParaRPr lang="en-GB" sz="4800" dirty="0" smtClean="0"/>
          </a:p>
          <a:p>
            <a:r>
              <a:rPr lang="en-GB" sz="4800" dirty="0" smtClean="0"/>
              <a:t>Settings</a:t>
            </a:r>
            <a:endParaRPr lang="en-US" sz="4800" dirty="0"/>
          </a:p>
        </p:txBody>
      </p:sp>
    </p:spTree>
    <p:extLst>
      <p:ext uri="{BB962C8B-B14F-4D97-AF65-F5344CB8AC3E}">
        <p14:creationId xmlns:p14="http://schemas.microsoft.com/office/powerpoint/2010/main" val="647602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turn…</a:t>
            </a:r>
            <a:endParaRPr lang="en-US" dirty="0"/>
          </a:p>
        </p:txBody>
      </p:sp>
      <p:pic>
        <p:nvPicPr>
          <p:cNvPr id="4" name="Content Placeholder 3"/>
          <p:cNvPicPr>
            <a:picLocks noGrp="1" noChangeAspect="1"/>
          </p:cNvPicPr>
          <p:nvPr>
            <p:ph idx="1"/>
          </p:nvPr>
        </p:nvPicPr>
        <p:blipFill>
          <a:blip r:embed="rId2"/>
          <a:stretch>
            <a:fillRect/>
          </a:stretch>
        </p:blipFill>
        <p:spPr>
          <a:xfrm>
            <a:off x="2771953" y="1825625"/>
            <a:ext cx="6648094" cy="4351338"/>
          </a:xfrm>
          <a:prstGeom prst="rect">
            <a:avLst/>
          </a:prstGeom>
        </p:spPr>
      </p:pic>
    </p:spTree>
    <p:extLst>
      <p:ext uri="{BB962C8B-B14F-4D97-AF65-F5344CB8AC3E}">
        <p14:creationId xmlns:p14="http://schemas.microsoft.com/office/powerpoint/2010/main" val="3326398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 – fronted adverbial phrases</a:t>
            </a:r>
            <a:endParaRPr lang="en-US" dirty="0"/>
          </a:p>
        </p:txBody>
      </p:sp>
      <p:sp>
        <p:nvSpPr>
          <p:cNvPr id="3" name="Content Placeholder 2"/>
          <p:cNvSpPr>
            <a:spLocks noGrp="1"/>
          </p:cNvSpPr>
          <p:nvPr>
            <p:ph idx="1"/>
          </p:nvPr>
        </p:nvSpPr>
        <p:spPr/>
        <p:txBody>
          <a:bodyPr>
            <a:normAutofit/>
          </a:bodyPr>
          <a:lstStyle/>
          <a:p>
            <a:r>
              <a:rPr lang="en-GB" dirty="0" smtClean="0">
                <a:solidFill>
                  <a:srgbClr val="7030A0"/>
                </a:solidFill>
              </a:rPr>
              <a:t>On Purple Mash</a:t>
            </a:r>
            <a:r>
              <a:rPr lang="en-GB" dirty="0" smtClean="0"/>
              <a:t>, </a:t>
            </a:r>
            <a:r>
              <a:rPr lang="en-GB" dirty="0" smtClean="0">
                <a:solidFill>
                  <a:srgbClr val="7030A0"/>
                </a:solidFill>
              </a:rPr>
              <a:t>have a go at the 2Do Day Out</a:t>
            </a:r>
          </a:p>
          <a:p>
            <a:endParaRPr lang="en-GB" dirty="0"/>
          </a:p>
          <a:p>
            <a:r>
              <a:rPr lang="en-GB" dirty="0" smtClean="0"/>
              <a:t>Did you notice the fronted adverbial there?? </a:t>
            </a:r>
            <a:endParaRPr lang="en-US" dirty="0"/>
          </a:p>
        </p:txBody>
      </p:sp>
      <p:cxnSp>
        <p:nvCxnSpPr>
          <p:cNvPr id="5" name="Straight Arrow Connector 4"/>
          <p:cNvCxnSpPr/>
          <p:nvPr/>
        </p:nvCxnSpPr>
        <p:spPr>
          <a:xfrm flipH="1" flipV="1">
            <a:off x="2595154" y="2290354"/>
            <a:ext cx="2760617" cy="4702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142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Spellings – Group 1</a:t>
            </a:r>
            <a:endParaRPr lang="en-US" dirty="0"/>
          </a:p>
        </p:txBody>
      </p:sp>
      <p:sp>
        <p:nvSpPr>
          <p:cNvPr id="3" name="Content Placeholder 2"/>
          <p:cNvSpPr>
            <a:spLocks noGrp="1"/>
          </p:cNvSpPr>
          <p:nvPr>
            <p:ph idx="1"/>
          </p:nvPr>
        </p:nvSpPr>
        <p:spPr/>
        <p:txBody>
          <a:bodyPr/>
          <a:lstStyle/>
          <a:p>
            <a:r>
              <a:rPr lang="en-GB" dirty="0" smtClean="0"/>
              <a:t>Continue practising your contraction words</a:t>
            </a:r>
          </a:p>
          <a:p>
            <a:endParaRPr lang="en-GB" dirty="0"/>
          </a:p>
          <a:p>
            <a:r>
              <a:rPr lang="en-GB" dirty="0" smtClean="0"/>
              <a:t>Use the following link on Spelling Frame to practise and test yourself</a:t>
            </a:r>
          </a:p>
          <a:p>
            <a:endParaRPr lang="en-GB" dirty="0"/>
          </a:p>
          <a:p>
            <a:r>
              <a:rPr lang="en-US" dirty="0">
                <a:solidFill>
                  <a:srgbClr val="FF0000"/>
                </a:solidFill>
              </a:rPr>
              <a:t>https://spellingframe.co.uk/spelling-rule/102/25-Contractions</a:t>
            </a:r>
          </a:p>
          <a:p>
            <a:endParaRPr lang="en-US" dirty="0"/>
          </a:p>
        </p:txBody>
      </p:sp>
    </p:spTree>
    <p:extLst>
      <p:ext uri="{BB962C8B-B14F-4D97-AF65-F5344CB8AC3E}">
        <p14:creationId xmlns:p14="http://schemas.microsoft.com/office/powerpoint/2010/main" val="707524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Spellings – Group 2</a:t>
            </a:r>
            <a:endParaRPr lang="en-US" dirty="0"/>
          </a:p>
        </p:txBody>
      </p:sp>
      <p:sp>
        <p:nvSpPr>
          <p:cNvPr id="3" name="Content Placeholder 2"/>
          <p:cNvSpPr>
            <a:spLocks noGrp="1"/>
          </p:cNvSpPr>
          <p:nvPr>
            <p:ph idx="1"/>
          </p:nvPr>
        </p:nvSpPr>
        <p:spPr/>
        <p:txBody>
          <a:bodyPr/>
          <a:lstStyle/>
          <a:p>
            <a:r>
              <a:rPr lang="en-GB" dirty="0" smtClean="0"/>
              <a:t>Continue practising your suffixes</a:t>
            </a:r>
          </a:p>
          <a:p>
            <a:endParaRPr lang="en-GB" dirty="0" smtClean="0"/>
          </a:p>
          <a:p>
            <a:r>
              <a:rPr lang="en-GB" dirty="0" smtClean="0"/>
              <a:t>Practise and test yourself using the following link on Spelling Frame</a:t>
            </a:r>
          </a:p>
          <a:p>
            <a:endParaRPr lang="en-GB" dirty="0"/>
          </a:p>
          <a:p>
            <a:r>
              <a:rPr lang="en-GB" dirty="0" smtClean="0">
                <a:solidFill>
                  <a:srgbClr val="FF0000"/>
                </a:solidFill>
              </a:rPr>
              <a:t>https</a:t>
            </a:r>
            <a:r>
              <a:rPr lang="en-GB" dirty="0">
                <a:solidFill>
                  <a:srgbClr val="FF0000"/>
                </a:solidFill>
              </a:rPr>
              <a:t>://spellingframe.co.uk/spelling-rule/8/1-Adding-suffixes-beginning-with-vowel-letters-to-words-of-more-than-one-syllable</a:t>
            </a:r>
          </a:p>
        </p:txBody>
      </p:sp>
    </p:spTree>
    <p:extLst>
      <p:ext uri="{BB962C8B-B14F-4D97-AF65-F5344CB8AC3E}">
        <p14:creationId xmlns:p14="http://schemas.microsoft.com/office/powerpoint/2010/main" val="2604135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a:t>
            </a:r>
            <a:endParaRPr lang="en-US" dirty="0"/>
          </a:p>
        </p:txBody>
      </p:sp>
      <p:sp>
        <p:nvSpPr>
          <p:cNvPr id="3" name="Content Placeholder 2"/>
          <p:cNvSpPr>
            <a:spLocks noGrp="1"/>
          </p:cNvSpPr>
          <p:nvPr>
            <p:ph idx="1"/>
          </p:nvPr>
        </p:nvSpPr>
        <p:spPr/>
        <p:txBody>
          <a:bodyPr/>
          <a:lstStyle/>
          <a:p>
            <a:r>
              <a:rPr lang="en-GB" dirty="0" smtClean="0"/>
              <a:t>For the next 3 weeks we will be writing our own story about the Firework Maker`s Daughter</a:t>
            </a:r>
          </a:p>
          <a:p>
            <a:r>
              <a:rPr lang="en-GB" dirty="0" smtClean="0"/>
              <a:t>We will be using similar characters but </a:t>
            </a:r>
            <a:r>
              <a:rPr lang="en-GB" dirty="0" smtClean="0">
                <a:solidFill>
                  <a:srgbClr val="FF0000"/>
                </a:solidFill>
              </a:rPr>
              <a:t>changing the settings</a:t>
            </a:r>
          </a:p>
          <a:p>
            <a:endParaRPr lang="en-GB" dirty="0"/>
          </a:p>
          <a:p>
            <a:r>
              <a:rPr lang="en-GB" dirty="0" smtClean="0"/>
              <a:t>What settings have we noticed in the story already?</a:t>
            </a:r>
            <a:endParaRPr lang="en-US" dirty="0"/>
          </a:p>
        </p:txBody>
      </p:sp>
    </p:spTree>
    <p:extLst>
      <p:ext uri="{BB962C8B-B14F-4D97-AF65-F5344CB8AC3E}">
        <p14:creationId xmlns:p14="http://schemas.microsoft.com/office/powerpoint/2010/main" val="3066103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Settings </a:t>
            </a:r>
            <a:endParaRPr lang="en-US" dirty="0"/>
          </a:p>
        </p:txBody>
      </p:sp>
      <p:sp>
        <p:nvSpPr>
          <p:cNvPr id="3" name="Content Placeholder 2"/>
          <p:cNvSpPr>
            <a:spLocks noGrp="1"/>
          </p:cNvSpPr>
          <p:nvPr>
            <p:ph idx="1"/>
          </p:nvPr>
        </p:nvSpPr>
        <p:spPr/>
        <p:txBody>
          <a:bodyPr/>
          <a:lstStyle/>
          <a:p>
            <a:r>
              <a:rPr lang="en-GB" dirty="0" smtClean="0"/>
              <a:t>Look at the following text and note down any of the powerful language you notice and like</a:t>
            </a:r>
          </a:p>
          <a:p>
            <a:endParaRPr lang="en-GB" dirty="0" smtClean="0"/>
          </a:p>
          <a:p>
            <a:r>
              <a:rPr lang="en-GB" dirty="0" smtClean="0"/>
              <a:t>Can you identify these words and phrases as adjectives, verbs and adverbs?</a:t>
            </a:r>
            <a:endParaRPr lang="en-US" dirty="0"/>
          </a:p>
        </p:txBody>
      </p:sp>
    </p:spTree>
    <p:extLst>
      <p:ext uri="{BB962C8B-B14F-4D97-AF65-F5344CB8AC3E}">
        <p14:creationId xmlns:p14="http://schemas.microsoft.com/office/powerpoint/2010/main" val="1339132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Text</a:t>
            </a:r>
            <a:endParaRPr lang="en-US" dirty="0"/>
          </a:p>
        </p:txBody>
      </p:sp>
      <p:sp>
        <p:nvSpPr>
          <p:cNvPr id="3" name="Content Placeholder 2"/>
          <p:cNvSpPr>
            <a:spLocks noGrp="1"/>
          </p:cNvSpPr>
          <p:nvPr>
            <p:ph idx="1"/>
          </p:nvPr>
        </p:nvSpPr>
        <p:spPr/>
        <p:txBody>
          <a:bodyPr>
            <a:normAutofit/>
          </a:bodyPr>
          <a:lstStyle/>
          <a:p>
            <a:r>
              <a:rPr lang="en-US" dirty="0">
                <a:latin typeface="Letter-join Plus 8" panose="02000505000000020003" pitchFamily="50" charset="0"/>
              </a:rPr>
              <a:t>The jungle is a hot and steamy world where enormous trees loom up to the sky, lush vegetation, ferns and fungi thrust up from the forest floor, and vines and lianas curl around the tall trunks, reaching eagerly towards the high canopy. Buttress and stilt roots sprawl across the shallow soil. Orchids burst into incredible swirls of </a:t>
            </a:r>
            <a:r>
              <a:rPr lang="en-US" dirty="0" err="1">
                <a:latin typeface="Letter-join Plus 8" panose="02000505000000020003" pitchFamily="50" charset="0"/>
              </a:rPr>
              <a:t>colour</a:t>
            </a:r>
            <a:r>
              <a:rPr lang="en-US" dirty="0">
                <a:latin typeface="Letter-join Plus 8" panose="02000505000000020003" pitchFamily="50" charset="0"/>
              </a:rPr>
              <a:t> and form, frogs and butterflies flaunt vibrant hues, emerald snakes glisten, parrots soar in a blaze of orange, scarlet, blue and green while hummingbirds probe exotic flowers for nectar. Toucans and birds of paradise add to this amazing </a:t>
            </a:r>
            <a:r>
              <a:rPr lang="en-US" dirty="0" err="1">
                <a:latin typeface="Letter-join Plus 8" panose="02000505000000020003" pitchFamily="50" charset="0"/>
              </a:rPr>
              <a:t>colour</a:t>
            </a:r>
            <a:r>
              <a:rPr lang="en-US" dirty="0">
                <a:latin typeface="Letter-join Plus 8" panose="02000505000000020003" pitchFamily="50" charset="0"/>
              </a:rPr>
              <a:t> spectrum. A myriad of plants and animals find their own special niche in this kaleidoscope of life and energy. </a:t>
            </a:r>
            <a:endParaRPr lang="en-US" dirty="0">
              <a:latin typeface="Letter-join Plus 8" panose="02000505000000020003" pitchFamily="50" charset="0"/>
            </a:endParaRPr>
          </a:p>
        </p:txBody>
      </p:sp>
    </p:spTree>
    <p:extLst>
      <p:ext uri="{BB962C8B-B14F-4D97-AF65-F5344CB8AC3E}">
        <p14:creationId xmlns:p14="http://schemas.microsoft.com/office/powerpoint/2010/main" val="737480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 your task</a:t>
            </a:r>
            <a:endParaRPr lang="en-US" dirty="0"/>
          </a:p>
        </p:txBody>
      </p:sp>
      <p:sp>
        <p:nvSpPr>
          <p:cNvPr id="3" name="Content Placeholder 2"/>
          <p:cNvSpPr>
            <a:spLocks noGrp="1"/>
          </p:cNvSpPr>
          <p:nvPr>
            <p:ph idx="1"/>
          </p:nvPr>
        </p:nvSpPr>
        <p:spPr/>
        <p:txBody>
          <a:bodyPr/>
          <a:lstStyle/>
          <a:p>
            <a:r>
              <a:rPr lang="en-GB" dirty="0" smtClean="0"/>
              <a:t>Describe the following images using powerful adjectives, expanded noun phrases, fronted adverbials, similes and metaphors</a:t>
            </a:r>
          </a:p>
          <a:p>
            <a:endParaRPr lang="en-GB" dirty="0"/>
          </a:p>
          <a:p>
            <a:r>
              <a:rPr lang="en-GB" dirty="0" smtClean="0"/>
              <a:t>For example</a:t>
            </a:r>
          </a:p>
          <a:p>
            <a:endParaRPr lang="en-GB" dirty="0"/>
          </a:p>
          <a:p>
            <a:r>
              <a:rPr lang="en-GB" dirty="0" smtClean="0">
                <a:solidFill>
                  <a:srgbClr val="00B0F0"/>
                </a:solidFill>
              </a:rPr>
              <a:t>As the sun shone in the hazy sky, the waves crashed violently against the waiting rocks. The sea shore was a carpet of shells. </a:t>
            </a:r>
          </a:p>
          <a:p>
            <a:endParaRPr lang="en-GB" dirty="0"/>
          </a:p>
          <a:p>
            <a:endParaRPr lang="en-US" dirty="0"/>
          </a:p>
        </p:txBody>
      </p:sp>
    </p:spTree>
    <p:extLst>
      <p:ext uri="{BB962C8B-B14F-4D97-AF65-F5344CB8AC3E}">
        <p14:creationId xmlns:p14="http://schemas.microsoft.com/office/powerpoint/2010/main" val="2542539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turn…</a:t>
            </a:r>
            <a:endParaRPr lang="en-US" dirty="0"/>
          </a:p>
        </p:txBody>
      </p:sp>
      <p:pic>
        <p:nvPicPr>
          <p:cNvPr id="4" name="Content Placeholder 3"/>
          <p:cNvPicPr>
            <a:picLocks noGrp="1" noChangeAspect="1"/>
          </p:cNvPicPr>
          <p:nvPr>
            <p:ph idx="1"/>
          </p:nvPr>
        </p:nvPicPr>
        <p:blipFill>
          <a:blip r:embed="rId2"/>
          <a:stretch>
            <a:fillRect/>
          </a:stretch>
        </p:blipFill>
        <p:spPr>
          <a:xfrm>
            <a:off x="2688518" y="1825625"/>
            <a:ext cx="6814963" cy="4351338"/>
          </a:xfrm>
          <a:prstGeom prst="rect">
            <a:avLst/>
          </a:prstGeom>
        </p:spPr>
      </p:pic>
    </p:spTree>
    <p:extLst>
      <p:ext uri="{BB962C8B-B14F-4D97-AF65-F5344CB8AC3E}">
        <p14:creationId xmlns:p14="http://schemas.microsoft.com/office/powerpoint/2010/main" val="2579504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331</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Letter-join Plus 8</vt:lpstr>
      <vt:lpstr>Office Theme</vt:lpstr>
      <vt:lpstr>English 06/07/2021</vt:lpstr>
      <vt:lpstr>Grammar – fronted adverbial phrases</vt:lpstr>
      <vt:lpstr>Spellings – Group 1</vt:lpstr>
      <vt:lpstr>Spellings – Group 2</vt:lpstr>
      <vt:lpstr>Writing</vt:lpstr>
      <vt:lpstr>Settings </vt:lpstr>
      <vt:lpstr>Text</vt:lpstr>
      <vt:lpstr>Writing – your task</vt:lpstr>
      <vt:lpstr>Your turn…</vt:lpstr>
      <vt:lpstr>Your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Spanish 15/01/2021</dc:title>
  <dc:creator>Ed Tiffany</dc:creator>
  <cp:lastModifiedBy>Ed Tiffany</cp:lastModifiedBy>
  <cp:revision>22</cp:revision>
  <dcterms:created xsi:type="dcterms:W3CDTF">2021-01-13T21:53:06Z</dcterms:created>
  <dcterms:modified xsi:type="dcterms:W3CDTF">2021-07-05T16:00:19Z</dcterms:modified>
</cp:coreProperties>
</file>