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6" r:id="rId5"/>
    <p:sldId id="267" r:id="rId6"/>
    <p:sldId id="269" r:id="rId7"/>
    <p:sldId id="268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C934-BA6C-4094-BEAA-D6B026FD6CCA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EA44-D727-4739-B5C6-8C263376B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2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C934-BA6C-4094-BEAA-D6B026FD6CCA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EA44-D727-4739-B5C6-8C263376B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C934-BA6C-4094-BEAA-D6B026FD6CCA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EA44-D727-4739-B5C6-8C263376B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7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C934-BA6C-4094-BEAA-D6B026FD6CCA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EA44-D727-4739-B5C6-8C263376B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60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C934-BA6C-4094-BEAA-D6B026FD6CCA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EA44-D727-4739-B5C6-8C263376B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7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C934-BA6C-4094-BEAA-D6B026FD6CCA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EA44-D727-4739-B5C6-8C263376B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3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C934-BA6C-4094-BEAA-D6B026FD6CCA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EA44-D727-4739-B5C6-8C263376B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C934-BA6C-4094-BEAA-D6B026FD6CCA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EA44-D727-4739-B5C6-8C263376B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85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C934-BA6C-4094-BEAA-D6B026FD6CCA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EA44-D727-4739-B5C6-8C263376B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70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C934-BA6C-4094-BEAA-D6B026FD6CCA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EA44-D727-4739-B5C6-8C263376B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6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C934-BA6C-4094-BEAA-D6B026FD6CCA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EA44-D727-4739-B5C6-8C263376B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6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7C934-BA6C-4094-BEAA-D6B026FD6CCA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EA44-D727-4739-B5C6-8C263376B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9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English</a:t>
            </a:r>
            <a:br>
              <a:rPr lang="en-GB" dirty="0" smtClean="0"/>
            </a:br>
            <a:r>
              <a:rPr lang="en-GB" dirty="0" smtClean="0"/>
              <a:t>07/07/2021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sz="4800" dirty="0" smtClean="0"/>
          </a:p>
          <a:p>
            <a:r>
              <a:rPr lang="en-GB" sz="4800" dirty="0" smtClean="0"/>
              <a:t>Settings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4760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Spellings – Group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Continue practising your contraction words</a:t>
            </a:r>
          </a:p>
          <a:p>
            <a:endParaRPr lang="en-GB" dirty="0"/>
          </a:p>
          <a:p>
            <a:r>
              <a:rPr lang="en-GB" dirty="0" smtClean="0"/>
              <a:t>Use the following link on Spelling Frame to practise and test yourself</a:t>
            </a:r>
          </a:p>
          <a:p>
            <a:endParaRPr lang="en-GB" dirty="0"/>
          </a:p>
          <a:p>
            <a:r>
              <a:rPr lang="en-US" dirty="0">
                <a:solidFill>
                  <a:srgbClr val="FF0000"/>
                </a:solidFill>
              </a:rPr>
              <a:t>https://spellingframe.co.uk/spelling-rule/102/25-Contractions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52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Spellings – Group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Continue practising your suffixes</a:t>
            </a:r>
          </a:p>
          <a:p>
            <a:endParaRPr lang="en-GB" dirty="0" smtClean="0"/>
          </a:p>
          <a:p>
            <a:r>
              <a:rPr lang="en-GB" dirty="0" smtClean="0"/>
              <a:t>Practise and test yourself using the following link on Spelling Frame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https</a:t>
            </a:r>
            <a:r>
              <a:rPr lang="en-GB" dirty="0">
                <a:solidFill>
                  <a:srgbClr val="FF0000"/>
                </a:solidFill>
              </a:rPr>
              <a:t>://spellingframe.co.uk/spelling-rule/8/1-Adding-suffixes-beginning-with-vowel-letters-to-words-of-more-than-one-syllable</a:t>
            </a:r>
          </a:p>
        </p:txBody>
      </p:sp>
    </p:spTree>
    <p:extLst>
      <p:ext uri="{BB962C8B-B14F-4D97-AF65-F5344CB8AC3E}">
        <p14:creationId xmlns:p14="http://schemas.microsoft.com/office/powerpoint/2010/main" val="260413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Grammar – fronted adverbials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Watch the following video from Oak Academy</a:t>
            </a:r>
          </a:p>
          <a:p>
            <a:r>
              <a:rPr lang="en-GB" dirty="0" smtClean="0"/>
              <a:t>Use a pen and paper to have a go at the tasks Mrs </a:t>
            </a:r>
            <a:r>
              <a:rPr lang="en-GB" dirty="0" err="1" smtClean="0"/>
              <a:t>Hardisty</a:t>
            </a:r>
            <a:r>
              <a:rPr lang="en-GB" dirty="0" smtClean="0"/>
              <a:t> (the online teacher) sets</a:t>
            </a:r>
          </a:p>
          <a:p>
            <a:endParaRPr lang="en-GB" dirty="0"/>
          </a:p>
          <a:p>
            <a:r>
              <a:rPr lang="en-US" dirty="0">
                <a:solidFill>
                  <a:srgbClr val="FF0000"/>
                </a:solidFill>
              </a:rPr>
              <a:t>https://classroom.thenational.academy/lessons/to-explore-the-functions-of-fronted-adverbials-60u68e?step=1&amp;activity=video</a:t>
            </a:r>
          </a:p>
        </p:txBody>
      </p:sp>
    </p:spTree>
    <p:extLst>
      <p:ext uri="{BB962C8B-B14F-4D97-AF65-F5344CB8AC3E}">
        <p14:creationId xmlns:p14="http://schemas.microsoft.com/office/powerpoint/2010/main" val="137968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Fronted adverbials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Have a go at </a:t>
            </a:r>
            <a:r>
              <a:rPr lang="en-GB" dirty="0" smtClean="0">
                <a:solidFill>
                  <a:srgbClr val="7030A0"/>
                </a:solidFill>
              </a:rPr>
              <a:t>Purple Mash 2Do Campsite Jim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13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Have a go at describing the settings on the following slides</a:t>
            </a:r>
          </a:p>
          <a:p>
            <a:r>
              <a:rPr lang="en-GB" dirty="0" smtClean="0"/>
              <a:t>You can use </a:t>
            </a:r>
            <a:r>
              <a:rPr lang="en-GB" dirty="0" smtClean="0">
                <a:solidFill>
                  <a:srgbClr val="FF0000"/>
                </a:solidFill>
              </a:rPr>
              <a:t>phrases</a:t>
            </a:r>
            <a:r>
              <a:rPr lang="en-GB" dirty="0" smtClean="0"/>
              <a:t> (A windswept moor, or The haunted house perched on top of the misty mountain) or you can use full </a:t>
            </a:r>
            <a:r>
              <a:rPr lang="en-GB" dirty="0" smtClean="0">
                <a:solidFill>
                  <a:srgbClr val="FF0000"/>
                </a:solidFill>
              </a:rPr>
              <a:t>sentences</a:t>
            </a:r>
          </a:p>
          <a:p>
            <a:r>
              <a:rPr lang="en-GB" dirty="0" smtClean="0"/>
              <a:t>If you use full sentences you will need to include verbs and maybe even some characters – </a:t>
            </a:r>
            <a:r>
              <a:rPr lang="en-GB" dirty="0" smtClean="0">
                <a:solidFill>
                  <a:srgbClr val="00B0F0"/>
                </a:solidFill>
              </a:rPr>
              <a:t>Scratching her head in puzzlement, Lila didn’t know how she would even attempt to climb the steep, craggy hillside. </a:t>
            </a:r>
          </a:p>
          <a:p>
            <a:r>
              <a:rPr lang="en-GB" dirty="0" smtClean="0"/>
              <a:t>Use a pen and paper or type and save on a word document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7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Describe this setting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5969" y="2086882"/>
            <a:ext cx="63600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5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Describe this setting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6458" y="1825625"/>
            <a:ext cx="79990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0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190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English 07/07/2021</vt:lpstr>
      <vt:lpstr>Spellings – Group 1</vt:lpstr>
      <vt:lpstr>Spellings – Group 2</vt:lpstr>
      <vt:lpstr>Grammar – fronted adverbials</vt:lpstr>
      <vt:lpstr>Fronted adverbials</vt:lpstr>
      <vt:lpstr>Settings</vt:lpstr>
      <vt:lpstr>Describe this setting </vt:lpstr>
      <vt:lpstr>Describe this setting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Spanish 15/01/2021</dc:title>
  <dc:creator>Ed Tiffany</dc:creator>
  <cp:lastModifiedBy>Ed Tiffany</cp:lastModifiedBy>
  <cp:revision>27</cp:revision>
  <dcterms:created xsi:type="dcterms:W3CDTF">2021-01-13T21:53:06Z</dcterms:created>
  <dcterms:modified xsi:type="dcterms:W3CDTF">2021-07-06T18:01:39Z</dcterms:modified>
</cp:coreProperties>
</file>