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9" r:id="rId3"/>
    <p:sldId id="270" r:id="rId4"/>
    <p:sldId id="271" r:id="rId5"/>
    <p:sldId id="274" r:id="rId6"/>
    <p:sldId id="275" r:id="rId7"/>
    <p:sldId id="273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7C199-530B-471B-B134-7D1C4972BC4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554C1-B7A0-4E5F-995B-666723CE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5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20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8682e482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8682e48285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g8682e48285_0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0639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8682e4828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8682e48285_0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8682e48285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77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8caa03fbfa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8caa03fbfa_0_1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g8caa03fbfa_0_16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320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caa03fbfa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caa03fbfa_0_1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g8caa03fbfa_0_1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9855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Google Shape;3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591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8caa03fbfa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1" name="Google Shape;331;g8caa03fbfa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72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7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8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9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5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9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541B-6ADE-4FF1-A278-4E086E19947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6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assroom.thenational.academy/lessons/identifying-how-patterns-have-been-created-through-rotation-cdk3cd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7909" y="251784"/>
            <a:ext cx="93442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Letter-join Plus 8" panose="02000505000000020003" pitchFamily="50" charset="0"/>
              </a:rPr>
              <a:t>Friday</a:t>
            </a:r>
            <a:r>
              <a:rPr lang="en-US" sz="2800" dirty="0" smtClean="0">
                <a:latin typeface="Letter-join Plus 8" panose="02000505000000020003" pitchFamily="50" charset="0"/>
              </a:rPr>
              <a:t> 09-07-21</a:t>
            </a:r>
          </a:p>
          <a:p>
            <a:r>
              <a:rPr lang="en-GB" sz="2400" dirty="0" smtClean="0">
                <a:latin typeface="Letter-join Plus 8" panose="02000505000000020003" pitchFamily="50" charset="0"/>
              </a:rPr>
              <a:t>Identify how patterns have been created through rotation.</a:t>
            </a:r>
            <a:endParaRPr lang="en-US" sz="2400" dirty="0" smtClean="0">
              <a:latin typeface="Letter-join Plus 8" panose="02000505000000020003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057" y="3595232"/>
            <a:ext cx="101890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Letter-join Plus 8" panose="02000505000000020003" pitchFamily="50" charset="0"/>
              </a:rPr>
              <a:t> </a:t>
            </a:r>
          </a:p>
          <a:p>
            <a:r>
              <a:rPr lang="en-GB" dirty="0" smtClean="0">
                <a:latin typeface="Letter-join Plus 8" panose="02000505000000020003" pitchFamily="50" charset="0"/>
              </a:rPr>
              <a:t>Watch the video, </a:t>
            </a:r>
          </a:p>
          <a:p>
            <a:r>
              <a:rPr lang="en-GB" dirty="0" smtClean="0">
                <a:latin typeface="Letter-join Plus 8" panose="02000505000000020003" pitchFamily="50" charset="0"/>
                <a:hlinkClick r:id="rId2"/>
              </a:rPr>
              <a:t>https://classroom.thenational.academy/lessons/identifying-how-patterns-have-been-created-through-rotation-cdk3cd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dirty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You can draw the patterns on a sheet of paper and the check your answers. I have left yesterdays slide so that you can have another look at what you learnt. </a:t>
            </a:r>
            <a:endParaRPr lang="en-GB" dirty="0" smtClean="0">
              <a:latin typeface="Letter-join Plus 8" panose="02000505000000020003" pitchFamily="50" charset="0"/>
            </a:endParaRPr>
          </a:p>
        </p:txBody>
      </p:sp>
      <p:pic>
        <p:nvPicPr>
          <p:cNvPr id="11" name="Google Shape;18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9191" y="1469001"/>
            <a:ext cx="3543963" cy="1637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11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 Medium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pic>
        <p:nvPicPr>
          <p:cNvPr id="186" name="Google Shape;186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50" y="1400300"/>
            <a:ext cx="3951025" cy="3801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67249" y="226900"/>
            <a:ext cx="4553250" cy="334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2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¼ 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41269" y="2394275"/>
            <a:ext cx="4152450" cy="3108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0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Montserrat Medium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196" name="Google Shape;196;p33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3600">
                <a:latin typeface="Montserrat"/>
                <a:ea typeface="Montserrat"/>
                <a:cs typeface="Montserrat"/>
                <a:sym typeface="Montserrat"/>
              </a:rPr>
              <a:t>½ </a:t>
            </a: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850" y="1305400"/>
            <a:ext cx="3982608" cy="378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5323" y="628250"/>
            <a:ext cx="6140925" cy="4921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9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205" name="Google Shape;205;p34"/>
          <p:cNvSpPr/>
          <p:nvPr/>
        </p:nvSpPr>
        <p:spPr>
          <a:xfrm>
            <a:off x="237850" y="226900"/>
            <a:ext cx="3083700" cy="10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4300">
                <a:latin typeface="Montserrat"/>
                <a:ea typeface="Montserrat"/>
                <a:cs typeface="Montserrat"/>
                <a:sym typeface="Montserrat"/>
              </a:rPr>
              <a:t>¾</a:t>
            </a:r>
            <a:r>
              <a:rPr lang="en-GB" sz="3600"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lang="en-GB" sz="50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turn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950" y="1396863"/>
            <a:ext cx="4581600" cy="4196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77500" y="378588"/>
            <a:ext cx="5691925" cy="4995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7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4"/>
          <p:cNvSpPr txBox="1">
            <a:spLocks noGrp="1"/>
          </p:cNvSpPr>
          <p:nvPr>
            <p:ph type="title"/>
          </p:nvPr>
        </p:nvSpPr>
        <p:spPr>
          <a:xfrm>
            <a:off x="148747" y="81100"/>
            <a:ext cx="5386800" cy="108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Independent task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94" name="Google Shape;294;p44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67"/>
              <a:buFont typeface="Montserrat Medium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pic>
        <p:nvPicPr>
          <p:cNvPr id="295" name="Google Shape;295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337" y="3790749"/>
            <a:ext cx="9749401" cy="208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800" y="890600"/>
            <a:ext cx="9628473" cy="130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6800" y="2349675"/>
            <a:ext cx="9628476" cy="14410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42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5"/>
          <p:cNvSpPr txBox="1">
            <a:spLocks noGrp="1"/>
          </p:cNvSpPr>
          <p:nvPr>
            <p:ph type="title"/>
          </p:nvPr>
        </p:nvSpPr>
        <p:spPr>
          <a:xfrm>
            <a:off x="148747" y="81100"/>
            <a:ext cx="5386800" cy="108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Independent task</a:t>
            </a:r>
            <a:endParaRPr/>
          </a:p>
        </p:txBody>
      </p:sp>
      <p:sp>
        <p:nvSpPr>
          <p:cNvPr id="304" name="Google Shape;304;p45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pic>
        <p:nvPicPr>
          <p:cNvPr id="305" name="Google Shape;3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875" y="972475"/>
            <a:ext cx="9994151" cy="3664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61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4720" y="2786743"/>
            <a:ext cx="375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0000"/>
                </a:solidFill>
                <a:latin typeface="Letter-join Plus 8" panose="02000505000000020003" pitchFamily="50" charset="0"/>
              </a:rPr>
              <a:t>Answers</a:t>
            </a:r>
            <a:endParaRPr lang="en-US" sz="6000" dirty="0">
              <a:solidFill>
                <a:srgbClr val="FF0000"/>
              </a:solidFill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 Medium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320" name="Google Shape;320;p47"/>
          <p:cNvSpPr/>
          <p:nvPr/>
        </p:nvSpPr>
        <p:spPr>
          <a:xfrm>
            <a:off x="266047" y="210375"/>
            <a:ext cx="3716400" cy="8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4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GB" sz="4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nswers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1" name="Google Shape;321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926" y="1260400"/>
            <a:ext cx="4693400" cy="12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00000">
            <a:off x="5390924" y="1260400"/>
            <a:ext cx="1260425" cy="12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7063649" y="1260400"/>
            <a:ext cx="1260425" cy="12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0350" y="2689762"/>
            <a:ext cx="4738560" cy="12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43525" y="2689749"/>
            <a:ext cx="2718345" cy="126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4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5950" y="4119125"/>
            <a:ext cx="4174900" cy="156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4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10800000">
            <a:off x="4999275" y="4461363"/>
            <a:ext cx="1652062" cy="8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4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823951" y="4119125"/>
            <a:ext cx="1137925" cy="15060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43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8"/>
          <p:cNvSpPr txBox="1">
            <a:spLocks noGrp="1"/>
          </p:cNvSpPr>
          <p:nvPr>
            <p:ph type="sldNum" idx="12"/>
          </p:nvPr>
        </p:nvSpPr>
        <p:spPr>
          <a:xfrm>
            <a:off x="611961" y="6391100"/>
            <a:ext cx="960000" cy="2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 Medium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334" name="Google Shape;334;p48"/>
          <p:cNvSpPr/>
          <p:nvPr/>
        </p:nvSpPr>
        <p:spPr>
          <a:xfrm>
            <a:off x="266047" y="210375"/>
            <a:ext cx="3716400" cy="8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4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GB" sz="4400" b="1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nswers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5" name="Google Shape;335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050" y="1091475"/>
            <a:ext cx="4899400" cy="16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1">
            <a:off x="5515173" y="1167464"/>
            <a:ext cx="1549450" cy="153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14350" y="1159150"/>
            <a:ext cx="1532800" cy="153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4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2900" y="3160000"/>
            <a:ext cx="5040600" cy="142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4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-5400000">
            <a:off x="5868631" y="3227694"/>
            <a:ext cx="1420175" cy="128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4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414351" y="3160425"/>
            <a:ext cx="1532800" cy="1437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7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76</Words>
  <Application>Microsoft Office PowerPoint</Application>
  <PresentationFormat>Widescreen</PresentationFormat>
  <Paragraphs>26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Letter-join Plus 8</vt:lpstr>
      <vt:lpstr>Montserrat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  <vt:lpstr>Independent task</vt:lpstr>
      <vt:lpstr>Independent task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s.Grant</dc:creator>
  <cp:lastModifiedBy>s.Grant</cp:lastModifiedBy>
  <cp:revision>45</cp:revision>
  <dcterms:created xsi:type="dcterms:W3CDTF">2021-02-01T12:38:01Z</dcterms:created>
  <dcterms:modified xsi:type="dcterms:W3CDTF">2021-07-07T12:13:16Z</dcterms:modified>
</cp:coreProperties>
</file>